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Blinker SemiBold"/>
      <p:regular r:id="rId24"/>
      <p:bold r:id="rId25"/>
    </p:embeddedFont>
    <p:embeddedFont>
      <p:font typeface="Raleway"/>
      <p:regular r:id="rId26"/>
      <p:bold r:id="rId27"/>
      <p:italic r:id="rId28"/>
      <p:boldItalic r:id="rId29"/>
    </p:embeddedFont>
    <p:embeddedFont>
      <p:font typeface="Raleway Thin"/>
      <p:bold r:id="rId30"/>
      <p:boldItalic r:id="rId31"/>
    </p:embeddedFont>
    <p:embeddedFont>
      <p:font typeface="Blinker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218E441-C588-4965-8B0D-25A70ADF608E}">
  <a:tblStyle styleId="{3218E441-C588-4965-8B0D-25A70ADF60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BlinkerSemiBold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font" Target="fonts/BlinkerSemiBold-bold.fntdata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Thin-boldItalic.fntdata"/><Relationship Id="rId30" Type="http://schemas.openxmlformats.org/officeDocument/2006/relationships/font" Target="fonts/RalewayThin-bold.fntdata"/><Relationship Id="rId11" Type="http://schemas.openxmlformats.org/officeDocument/2006/relationships/slide" Target="slides/slide6.xml"/><Relationship Id="rId33" Type="http://schemas.openxmlformats.org/officeDocument/2006/relationships/font" Target="fonts/Blinker-bold.fntdata"/><Relationship Id="rId10" Type="http://schemas.openxmlformats.org/officeDocument/2006/relationships/slide" Target="slides/slide5.xml"/><Relationship Id="rId32" Type="http://schemas.openxmlformats.org/officeDocument/2006/relationships/font" Target="fonts/Blinker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c88dac45c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c88dac45c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d79b0ba505_1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d79b0ba505_1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d79b0ba505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d79b0ba505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d79b0ba505_1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d79b0ba505_1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d79b0ba505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d79b0ba505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c88dac45c1_6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c88dac45c1_6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d79b0ba505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d79b0ba505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d79b0ba505_1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d79b0ba505_1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c88dac45c1_6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c88dac45c1_6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c88dac415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c88dac415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d79b0ba505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d79b0ba505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c88dac41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c88dac41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c88dac45c1_6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c88dac45c1_6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c88dac4157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c88dac4157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d79b0ba505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d79b0ba505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d79b0ba505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d79b0ba505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79b0ba505_1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79b0ba505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d79b0ba505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d79b0ba505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404700" y="802888"/>
            <a:ext cx="1572900" cy="2919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" name="Google Shape;10;p2"/>
          <p:cNvCxnSpPr/>
          <p:nvPr/>
        </p:nvCxnSpPr>
        <p:spPr>
          <a:xfrm rot="10800000">
            <a:off x="769800" y="4381500"/>
            <a:ext cx="7612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Google Shape;11;p2"/>
          <p:cNvSpPr/>
          <p:nvPr/>
        </p:nvSpPr>
        <p:spPr>
          <a:xfrm>
            <a:off x="5450975" y="761088"/>
            <a:ext cx="1572900" cy="291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7661000" y="1324913"/>
            <a:ext cx="348300" cy="3483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7586275" y="761100"/>
            <a:ext cx="497750" cy="631500"/>
          </a:xfrm>
          <a:prstGeom prst="flowChartDecision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" name="Google Shape;14;p2"/>
          <p:cNvCxnSpPr/>
          <p:nvPr/>
        </p:nvCxnSpPr>
        <p:spPr>
          <a:xfrm>
            <a:off x="769675" y="773775"/>
            <a:ext cx="0" cy="360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 rot="10800000">
            <a:off x="769800" y="3856625"/>
            <a:ext cx="7612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2"/>
          <p:cNvSpPr/>
          <p:nvPr/>
        </p:nvSpPr>
        <p:spPr>
          <a:xfrm>
            <a:off x="7805275" y="959675"/>
            <a:ext cx="51625" cy="103250"/>
          </a:xfrm>
          <a:custGeom>
            <a:rect b="b" l="l" r="r" t="t"/>
            <a:pathLst>
              <a:path extrusionOk="0" h="4130" w="2065">
                <a:moveTo>
                  <a:pt x="2065" y="0"/>
                </a:moveTo>
                <a:cubicBezTo>
                  <a:pt x="834" y="923"/>
                  <a:pt x="0" y="2591"/>
                  <a:pt x="0" y="413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" name="Google Shape;17;p2"/>
          <p:cNvSpPr/>
          <p:nvPr/>
        </p:nvSpPr>
        <p:spPr>
          <a:xfrm>
            <a:off x="7929175" y="1028691"/>
            <a:ext cx="134200" cy="88575"/>
          </a:xfrm>
          <a:custGeom>
            <a:rect b="b" l="l" r="r" t="t"/>
            <a:pathLst>
              <a:path extrusionOk="0" h="3543" w="5368">
                <a:moveTo>
                  <a:pt x="0" y="130"/>
                </a:moveTo>
                <a:cubicBezTo>
                  <a:pt x="0" y="1306"/>
                  <a:pt x="147" y="3870"/>
                  <a:pt x="1239" y="3433"/>
                </a:cubicBezTo>
                <a:cubicBezTo>
                  <a:pt x="2382" y="2976"/>
                  <a:pt x="1697" y="429"/>
                  <a:pt x="2891" y="130"/>
                </a:cubicBezTo>
                <a:cubicBezTo>
                  <a:pt x="3934" y="-131"/>
                  <a:pt x="4608" y="1434"/>
                  <a:pt x="5368" y="219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" name="Google Shape;18;p2"/>
          <p:cNvSpPr/>
          <p:nvPr/>
        </p:nvSpPr>
        <p:spPr>
          <a:xfrm>
            <a:off x="7815600" y="1158677"/>
            <a:ext cx="299400" cy="133375"/>
          </a:xfrm>
          <a:custGeom>
            <a:rect b="b" l="l" r="r" t="t"/>
            <a:pathLst>
              <a:path extrusionOk="0" h="5335" w="11976">
                <a:moveTo>
                  <a:pt x="11976" y="3190"/>
                </a:moveTo>
                <a:cubicBezTo>
                  <a:pt x="11256" y="4270"/>
                  <a:pt x="9961" y="5416"/>
                  <a:pt x="8673" y="5255"/>
                </a:cubicBezTo>
                <a:cubicBezTo>
                  <a:pt x="6703" y="5009"/>
                  <a:pt x="7021" y="1400"/>
                  <a:pt x="5369" y="299"/>
                </a:cubicBezTo>
                <a:cubicBezTo>
                  <a:pt x="3678" y="-828"/>
                  <a:pt x="1818" y="2281"/>
                  <a:pt x="0" y="319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9" name="Google Shape;19;p2"/>
          <p:cNvGrpSpPr/>
          <p:nvPr/>
        </p:nvGrpSpPr>
        <p:grpSpPr>
          <a:xfrm>
            <a:off x="1002550" y="2537775"/>
            <a:ext cx="577075" cy="1136825"/>
            <a:chOff x="1002550" y="2537775"/>
            <a:chExt cx="577075" cy="1136825"/>
          </a:xfrm>
        </p:grpSpPr>
        <p:sp>
          <p:nvSpPr>
            <p:cNvPr id="20" name="Google Shape;20;p2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228600" y="2629975"/>
              <a:ext cx="144550" cy="148200"/>
            </a:xfrm>
            <a:custGeom>
              <a:rect b="b" l="l" r="r" t="t"/>
              <a:pathLst>
                <a:path extrusionOk="0" h="5928" w="5782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3" name="Google Shape;23;p2"/>
            <p:cNvSpPr/>
            <p:nvPr/>
          </p:nvSpPr>
          <p:spPr>
            <a:xfrm>
              <a:off x="1249250" y="2868700"/>
              <a:ext cx="185838" cy="153475"/>
            </a:xfrm>
            <a:custGeom>
              <a:rect b="b" l="l" r="r" t="t"/>
              <a:pathLst>
                <a:path extrusionOk="0" h="6139" w="14867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4" name="Google Shape;24;p2"/>
            <p:cNvSpPr/>
            <p:nvPr/>
          </p:nvSpPr>
          <p:spPr>
            <a:xfrm>
              <a:off x="1435100" y="2788800"/>
              <a:ext cx="144525" cy="72275"/>
            </a:xfrm>
            <a:custGeom>
              <a:rect b="b" l="l" r="r" t="t"/>
              <a:pathLst>
                <a:path extrusionOk="0" h="2891" w="5781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25" name="Google Shape;25;p2"/>
          <p:cNvSpPr/>
          <p:nvPr/>
        </p:nvSpPr>
        <p:spPr>
          <a:xfrm rot="1926912">
            <a:off x="138782" y="120038"/>
            <a:ext cx="1261784" cy="2057764"/>
          </a:xfrm>
          <a:custGeom>
            <a:rect b="b" l="l" r="r" t="t"/>
            <a:pathLst>
              <a:path extrusionOk="0" h="66150" w="40562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" name="Google Shape;26;p2"/>
          <p:cNvGrpSpPr/>
          <p:nvPr/>
        </p:nvGrpSpPr>
        <p:grpSpPr>
          <a:xfrm>
            <a:off x="2131925" y="761088"/>
            <a:ext cx="1619175" cy="333700"/>
            <a:chOff x="2131925" y="761088"/>
            <a:chExt cx="1619175" cy="333700"/>
          </a:xfrm>
        </p:grpSpPr>
        <p:sp>
          <p:nvSpPr>
            <p:cNvPr id="27" name="Google Shape;27;p2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9" name="Google Shape;29;p2"/>
          <p:cNvCxnSpPr/>
          <p:nvPr/>
        </p:nvCxnSpPr>
        <p:spPr>
          <a:xfrm>
            <a:off x="8382000" y="773775"/>
            <a:ext cx="0" cy="360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Google Shape;30;p2"/>
          <p:cNvSpPr/>
          <p:nvPr/>
        </p:nvSpPr>
        <p:spPr>
          <a:xfrm rot="670247">
            <a:off x="7112515" y="2688102"/>
            <a:ext cx="1445287" cy="2497252"/>
          </a:xfrm>
          <a:custGeom>
            <a:rect b="b" l="l" r="r" t="t"/>
            <a:pathLst>
              <a:path extrusionOk="0" h="84729" w="49037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 txBox="1"/>
          <p:nvPr>
            <p:ph type="ctrTitle"/>
          </p:nvPr>
        </p:nvSpPr>
        <p:spPr>
          <a:xfrm>
            <a:off x="1713338" y="2600475"/>
            <a:ext cx="5729100" cy="5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0" sz="4700">
                <a:solidFill>
                  <a:schemeClr val="dk2"/>
                </a:solidFill>
                <a:latin typeface="Blinker SemiBold"/>
                <a:ea typeface="Blinker SemiBold"/>
                <a:cs typeface="Blinker SemiBold"/>
                <a:sym typeface="Blink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" name="Google Shape;32;p2"/>
          <p:cNvSpPr txBox="1"/>
          <p:nvPr>
            <p:ph idx="1" type="subTitle"/>
          </p:nvPr>
        </p:nvSpPr>
        <p:spPr>
          <a:xfrm>
            <a:off x="1840388" y="3888513"/>
            <a:ext cx="5475000" cy="4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/>
          <p:nvPr>
            <p:ph idx="1" type="body"/>
          </p:nvPr>
        </p:nvSpPr>
        <p:spPr>
          <a:xfrm>
            <a:off x="1503150" y="2890275"/>
            <a:ext cx="61470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85" name="Google Shape;185;p11"/>
          <p:cNvCxnSpPr/>
          <p:nvPr/>
        </p:nvCxnSpPr>
        <p:spPr>
          <a:xfrm rot="10800000">
            <a:off x="762000" y="1056425"/>
            <a:ext cx="76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11"/>
          <p:cNvCxnSpPr/>
          <p:nvPr/>
        </p:nvCxnSpPr>
        <p:spPr>
          <a:xfrm rot="10800000">
            <a:off x="762775" y="4087075"/>
            <a:ext cx="762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11"/>
          <p:cNvSpPr/>
          <p:nvPr/>
        </p:nvSpPr>
        <p:spPr>
          <a:xfrm rot="5400000">
            <a:off x="1050164" y="1365650"/>
            <a:ext cx="268200" cy="2682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1"/>
          <p:cNvSpPr/>
          <p:nvPr/>
        </p:nvSpPr>
        <p:spPr>
          <a:xfrm rot="5400000">
            <a:off x="842743" y="1664671"/>
            <a:ext cx="683013" cy="394325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1"/>
          <p:cNvSpPr/>
          <p:nvPr/>
        </p:nvSpPr>
        <p:spPr>
          <a:xfrm rot="5400000">
            <a:off x="842768" y="3261959"/>
            <a:ext cx="683013" cy="394325"/>
          </a:xfrm>
          <a:prstGeom prst="flowChartDecision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0" name="Google Shape;190;p11"/>
          <p:cNvCxnSpPr/>
          <p:nvPr/>
        </p:nvCxnSpPr>
        <p:spPr>
          <a:xfrm>
            <a:off x="762000" y="1055525"/>
            <a:ext cx="0" cy="303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1" name="Google Shape;191;p11"/>
          <p:cNvGrpSpPr/>
          <p:nvPr/>
        </p:nvGrpSpPr>
        <p:grpSpPr>
          <a:xfrm>
            <a:off x="1193425" y="3292938"/>
            <a:ext cx="309725" cy="332377"/>
            <a:chOff x="7805275" y="959675"/>
            <a:chExt cx="309725" cy="332377"/>
          </a:xfrm>
        </p:grpSpPr>
        <p:sp>
          <p:nvSpPr>
            <p:cNvPr id="192" name="Google Shape;192;p11"/>
            <p:cNvSpPr/>
            <p:nvPr/>
          </p:nvSpPr>
          <p:spPr>
            <a:xfrm>
              <a:off x="7805275" y="959675"/>
              <a:ext cx="51625" cy="103250"/>
            </a:xfrm>
            <a:custGeom>
              <a:rect b="b" l="l" r="r" t="t"/>
              <a:pathLst>
                <a:path extrusionOk="0" h="4130" w="2065">
                  <a:moveTo>
                    <a:pt x="2065" y="0"/>
                  </a:moveTo>
                  <a:cubicBezTo>
                    <a:pt x="834" y="923"/>
                    <a:pt x="0" y="2591"/>
                    <a:pt x="0" y="413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93" name="Google Shape;193;p11"/>
            <p:cNvSpPr/>
            <p:nvPr/>
          </p:nvSpPr>
          <p:spPr>
            <a:xfrm>
              <a:off x="7929175" y="1028691"/>
              <a:ext cx="134200" cy="88575"/>
            </a:xfrm>
            <a:custGeom>
              <a:rect b="b" l="l" r="r" t="t"/>
              <a:pathLst>
                <a:path extrusionOk="0" h="3543" w="5368">
                  <a:moveTo>
                    <a:pt x="0" y="130"/>
                  </a:moveTo>
                  <a:cubicBezTo>
                    <a:pt x="0" y="1306"/>
                    <a:pt x="147" y="3870"/>
                    <a:pt x="1239" y="3433"/>
                  </a:cubicBezTo>
                  <a:cubicBezTo>
                    <a:pt x="2382" y="2976"/>
                    <a:pt x="1697" y="429"/>
                    <a:pt x="2891" y="130"/>
                  </a:cubicBezTo>
                  <a:cubicBezTo>
                    <a:pt x="3934" y="-131"/>
                    <a:pt x="4608" y="1434"/>
                    <a:pt x="5368" y="219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94" name="Google Shape;194;p11"/>
            <p:cNvSpPr/>
            <p:nvPr/>
          </p:nvSpPr>
          <p:spPr>
            <a:xfrm>
              <a:off x="7815600" y="1158677"/>
              <a:ext cx="299400" cy="133375"/>
            </a:xfrm>
            <a:custGeom>
              <a:rect b="b" l="l" r="r" t="t"/>
              <a:pathLst>
                <a:path extrusionOk="0" h="5335" w="11976">
                  <a:moveTo>
                    <a:pt x="11976" y="3190"/>
                  </a:moveTo>
                  <a:cubicBezTo>
                    <a:pt x="11256" y="4270"/>
                    <a:pt x="9961" y="5416"/>
                    <a:pt x="8673" y="5255"/>
                  </a:cubicBezTo>
                  <a:cubicBezTo>
                    <a:pt x="6703" y="5009"/>
                    <a:pt x="7021" y="1400"/>
                    <a:pt x="5369" y="299"/>
                  </a:cubicBezTo>
                  <a:cubicBezTo>
                    <a:pt x="3678" y="-828"/>
                    <a:pt x="1818" y="2281"/>
                    <a:pt x="0" y="319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195" name="Google Shape;195;p11"/>
          <p:cNvSpPr/>
          <p:nvPr/>
        </p:nvSpPr>
        <p:spPr>
          <a:xfrm flipH="1" rot="-5400000">
            <a:off x="7862911" y="3532425"/>
            <a:ext cx="268200" cy="2682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1"/>
          <p:cNvSpPr/>
          <p:nvPr/>
        </p:nvSpPr>
        <p:spPr>
          <a:xfrm flipH="1" rot="-5400000">
            <a:off x="7655518" y="3083121"/>
            <a:ext cx="683013" cy="394325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1"/>
          <p:cNvSpPr/>
          <p:nvPr/>
        </p:nvSpPr>
        <p:spPr>
          <a:xfrm flipH="1" rot="-5400000">
            <a:off x="7862911" y="1365638"/>
            <a:ext cx="268200" cy="2682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" name="Google Shape;200;p13"/>
          <p:cNvCxnSpPr/>
          <p:nvPr/>
        </p:nvCxnSpPr>
        <p:spPr>
          <a:xfrm>
            <a:off x="8382000" y="1219875"/>
            <a:ext cx="0" cy="352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13"/>
          <p:cNvCxnSpPr/>
          <p:nvPr/>
        </p:nvCxnSpPr>
        <p:spPr>
          <a:xfrm>
            <a:off x="759600" y="1219875"/>
            <a:ext cx="0" cy="352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13"/>
          <p:cNvCxnSpPr/>
          <p:nvPr/>
        </p:nvCxnSpPr>
        <p:spPr>
          <a:xfrm rot="10800000">
            <a:off x="760525" y="1220033"/>
            <a:ext cx="76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13"/>
          <p:cNvSpPr txBox="1"/>
          <p:nvPr>
            <p:ph hasCustomPrompt="1" type="title"/>
          </p:nvPr>
        </p:nvSpPr>
        <p:spPr>
          <a:xfrm flipH="1">
            <a:off x="1261450" y="1908338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35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04" name="Google Shape;204;p13"/>
          <p:cNvSpPr txBox="1"/>
          <p:nvPr>
            <p:ph idx="1" type="subTitle"/>
          </p:nvPr>
        </p:nvSpPr>
        <p:spPr>
          <a:xfrm>
            <a:off x="2177989" y="2045652"/>
            <a:ext cx="20913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13"/>
          <p:cNvSpPr txBox="1"/>
          <p:nvPr>
            <p:ph idx="2" type="subTitle"/>
          </p:nvPr>
        </p:nvSpPr>
        <p:spPr>
          <a:xfrm>
            <a:off x="2177989" y="1707263"/>
            <a:ext cx="20913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" name="Google Shape;206;p13"/>
          <p:cNvSpPr txBox="1"/>
          <p:nvPr>
            <p:ph idx="3" type="ctrTitle"/>
          </p:nvPr>
        </p:nvSpPr>
        <p:spPr>
          <a:xfrm>
            <a:off x="1462725" y="674775"/>
            <a:ext cx="6218700" cy="5451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3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7" name="Google Shape;207;p13"/>
          <p:cNvSpPr txBox="1"/>
          <p:nvPr>
            <p:ph hasCustomPrompt="1" idx="4" type="title"/>
          </p:nvPr>
        </p:nvSpPr>
        <p:spPr>
          <a:xfrm flipH="1">
            <a:off x="1261450" y="3219462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35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08" name="Google Shape;208;p13"/>
          <p:cNvSpPr txBox="1"/>
          <p:nvPr>
            <p:ph idx="5" type="subTitle"/>
          </p:nvPr>
        </p:nvSpPr>
        <p:spPr>
          <a:xfrm>
            <a:off x="2177989" y="3356759"/>
            <a:ext cx="20913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" name="Google Shape;209;p13"/>
          <p:cNvSpPr txBox="1"/>
          <p:nvPr>
            <p:ph idx="6" type="subTitle"/>
          </p:nvPr>
        </p:nvSpPr>
        <p:spPr>
          <a:xfrm>
            <a:off x="2177989" y="3018370"/>
            <a:ext cx="20913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" name="Google Shape;210;p13"/>
          <p:cNvSpPr txBox="1"/>
          <p:nvPr>
            <p:ph hasCustomPrompt="1" idx="7" type="title"/>
          </p:nvPr>
        </p:nvSpPr>
        <p:spPr>
          <a:xfrm flipH="1">
            <a:off x="4869788" y="1908338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35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11" name="Google Shape;211;p13"/>
          <p:cNvSpPr txBox="1"/>
          <p:nvPr>
            <p:ph idx="8" type="subTitle"/>
          </p:nvPr>
        </p:nvSpPr>
        <p:spPr>
          <a:xfrm>
            <a:off x="5788852" y="2045652"/>
            <a:ext cx="20913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2" name="Google Shape;212;p13"/>
          <p:cNvSpPr txBox="1"/>
          <p:nvPr>
            <p:ph idx="9" type="subTitle"/>
          </p:nvPr>
        </p:nvSpPr>
        <p:spPr>
          <a:xfrm>
            <a:off x="5788852" y="1707263"/>
            <a:ext cx="20913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" name="Google Shape;213;p13"/>
          <p:cNvSpPr txBox="1"/>
          <p:nvPr>
            <p:ph hasCustomPrompt="1" idx="13" type="title"/>
          </p:nvPr>
        </p:nvSpPr>
        <p:spPr>
          <a:xfrm flipH="1">
            <a:off x="4869788" y="3219462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35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14" name="Google Shape;214;p13"/>
          <p:cNvSpPr txBox="1"/>
          <p:nvPr>
            <p:ph idx="14" type="subTitle"/>
          </p:nvPr>
        </p:nvSpPr>
        <p:spPr>
          <a:xfrm>
            <a:off x="5788852" y="3356759"/>
            <a:ext cx="20913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" name="Google Shape;215;p13"/>
          <p:cNvSpPr txBox="1"/>
          <p:nvPr>
            <p:ph idx="15" type="subTitle"/>
          </p:nvPr>
        </p:nvSpPr>
        <p:spPr>
          <a:xfrm>
            <a:off x="5788852" y="3018370"/>
            <a:ext cx="20913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" name="Google Shape;216;p13"/>
          <p:cNvSpPr/>
          <p:nvPr/>
        </p:nvSpPr>
        <p:spPr>
          <a:xfrm rot="1043222">
            <a:off x="536340" y="-515597"/>
            <a:ext cx="1205023" cy="1568934"/>
          </a:xfrm>
          <a:custGeom>
            <a:rect b="b" l="l" r="r" t="t"/>
            <a:pathLst>
              <a:path extrusionOk="0" h="64467" w="49514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3"/>
          <p:cNvSpPr/>
          <p:nvPr/>
        </p:nvSpPr>
        <p:spPr>
          <a:xfrm>
            <a:off x="1325650" y="4552075"/>
            <a:ext cx="2724600" cy="186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3"/>
          <p:cNvSpPr/>
          <p:nvPr/>
        </p:nvSpPr>
        <p:spPr>
          <a:xfrm>
            <a:off x="4983988" y="4552075"/>
            <a:ext cx="2674500" cy="1866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5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/>
          <p:nvPr>
            <p:ph type="title"/>
          </p:nvPr>
        </p:nvSpPr>
        <p:spPr>
          <a:xfrm>
            <a:off x="3224590" y="3371150"/>
            <a:ext cx="2793000" cy="27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1" sz="18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1" name="Google Shape;221;p14"/>
          <p:cNvSpPr txBox="1"/>
          <p:nvPr>
            <p:ph idx="1" type="subTitle"/>
          </p:nvPr>
        </p:nvSpPr>
        <p:spPr>
          <a:xfrm>
            <a:off x="2388675" y="1420575"/>
            <a:ext cx="4406100" cy="15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2" name="Google Shape;222;p14"/>
          <p:cNvSpPr/>
          <p:nvPr/>
        </p:nvSpPr>
        <p:spPr>
          <a:xfrm rot="10800000">
            <a:off x="7127738" y="2036125"/>
            <a:ext cx="249600" cy="2496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4"/>
          <p:cNvSpPr/>
          <p:nvPr/>
        </p:nvSpPr>
        <p:spPr>
          <a:xfrm>
            <a:off x="7051638" y="1626000"/>
            <a:ext cx="401800" cy="530950"/>
          </a:xfrm>
          <a:prstGeom prst="flowChartDecision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4"/>
          <p:cNvSpPr/>
          <p:nvPr/>
        </p:nvSpPr>
        <p:spPr>
          <a:xfrm>
            <a:off x="1761825" y="1627725"/>
            <a:ext cx="249600" cy="249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4"/>
          <p:cNvSpPr/>
          <p:nvPr/>
        </p:nvSpPr>
        <p:spPr>
          <a:xfrm rot="10800000">
            <a:off x="1685725" y="1756500"/>
            <a:ext cx="401800" cy="530950"/>
          </a:xfrm>
          <a:prstGeom prst="flowChartDecision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4"/>
          <p:cNvSpPr/>
          <p:nvPr/>
        </p:nvSpPr>
        <p:spPr>
          <a:xfrm rot="10800000">
            <a:off x="1685725" y="2782775"/>
            <a:ext cx="401800" cy="530950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4"/>
          <p:cNvSpPr/>
          <p:nvPr/>
        </p:nvSpPr>
        <p:spPr>
          <a:xfrm rot="-8981624">
            <a:off x="6676450" y="3154351"/>
            <a:ext cx="1198793" cy="1560823"/>
          </a:xfrm>
          <a:custGeom>
            <a:rect b="b" l="l" r="r" t="t"/>
            <a:pathLst>
              <a:path extrusionOk="0" h="64467" w="49514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8" name="Google Shape;228;p14"/>
          <p:cNvCxnSpPr/>
          <p:nvPr/>
        </p:nvCxnSpPr>
        <p:spPr>
          <a:xfrm>
            <a:off x="8376950" y="1083942"/>
            <a:ext cx="0" cy="297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14"/>
          <p:cNvCxnSpPr/>
          <p:nvPr/>
        </p:nvCxnSpPr>
        <p:spPr>
          <a:xfrm rot="10800000">
            <a:off x="764475" y="1082700"/>
            <a:ext cx="761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14"/>
          <p:cNvCxnSpPr/>
          <p:nvPr/>
        </p:nvCxnSpPr>
        <p:spPr>
          <a:xfrm>
            <a:off x="764500" y="1083942"/>
            <a:ext cx="0" cy="297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1" name="Google Shape;231;p14"/>
          <p:cNvGrpSpPr/>
          <p:nvPr/>
        </p:nvGrpSpPr>
        <p:grpSpPr>
          <a:xfrm rot="5400000">
            <a:off x="7263275" y="1695363"/>
            <a:ext cx="351025" cy="392200"/>
            <a:chOff x="7813575" y="1579625"/>
            <a:chExt cx="351025" cy="392200"/>
          </a:xfrm>
        </p:grpSpPr>
        <p:sp>
          <p:nvSpPr>
            <p:cNvPr id="232" name="Google Shape;232;p14"/>
            <p:cNvSpPr/>
            <p:nvPr/>
          </p:nvSpPr>
          <p:spPr>
            <a:xfrm>
              <a:off x="7813575" y="1579625"/>
              <a:ext cx="144550" cy="148200"/>
            </a:xfrm>
            <a:custGeom>
              <a:rect b="b" l="l" r="r" t="t"/>
              <a:pathLst>
                <a:path extrusionOk="0" h="5928" w="5782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33" name="Google Shape;233;p14"/>
            <p:cNvSpPr/>
            <p:nvPr/>
          </p:nvSpPr>
          <p:spPr>
            <a:xfrm>
              <a:off x="7834225" y="1818350"/>
              <a:ext cx="185838" cy="153475"/>
            </a:xfrm>
            <a:custGeom>
              <a:rect b="b" l="l" r="r" t="t"/>
              <a:pathLst>
                <a:path extrusionOk="0" h="6139" w="14867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34" name="Google Shape;234;p14"/>
            <p:cNvSpPr/>
            <p:nvPr/>
          </p:nvSpPr>
          <p:spPr>
            <a:xfrm>
              <a:off x="8020075" y="1738450"/>
              <a:ext cx="144525" cy="72275"/>
            </a:xfrm>
            <a:custGeom>
              <a:rect b="b" l="l" r="r" t="t"/>
              <a:pathLst>
                <a:path extrusionOk="0" h="2891" w="5781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235" name="Google Shape;235;p14"/>
          <p:cNvSpPr/>
          <p:nvPr/>
        </p:nvSpPr>
        <p:spPr>
          <a:xfrm rot="-1301059">
            <a:off x="735517" y="-457168"/>
            <a:ext cx="3199056" cy="1137608"/>
          </a:xfrm>
          <a:custGeom>
            <a:rect b="b" l="l" r="r" t="t"/>
            <a:pathLst>
              <a:path extrusionOk="0" h="35776" w="100598">
                <a:moveTo>
                  <a:pt x="47947" y="0"/>
                </a:moveTo>
                <a:cubicBezTo>
                  <a:pt x="47259" y="0"/>
                  <a:pt x="46570" y="39"/>
                  <a:pt x="45881" y="116"/>
                </a:cubicBezTo>
                <a:cubicBezTo>
                  <a:pt x="40797" y="694"/>
                  <a:pt x="36519" y="3464"/>
                  <a:pt x="34451" y="7514"/>
                </a:cubicBezTo>
                <a:cubicBezTo>
                  <a:pt x="33364" y="9530"/>
                  <a:pt x="32908" y="11809"/>
                  <a:pt x="33118" y="14071"/>
                </a:cubicBezTo>
                <a:cubicBezTo>
                  <a:pt x="33381" y="16490"/>
                  <a:pt x="34433" y="18647"/>
                  <a:pt x="35450" y="20452"/>
                </a:cubicBezTo>
                <a:cubicBezTo>
                  <a:pt x="35713" y="20908"/>
                  <a:pt x="35976" y="21364"/>
                  <a:pt x="36239" y="21802"/>
                </a:cubicBezTo>
                <a:cubicBezTo>
                  <a:pt x="37080" y="23240"/>
                  <a:pt x="37957" y="24713"/>
                  <a:pt x="38483" y="26291"/>
                </a:cubicBezTo>
                <a:cubicBezTo>
                  <a:pt x="38869" y="27465"/>
                  <a:pt x="39570" y="30393"/>
                  <a:pt x="37641" y="32041"/>
                </a:cubicBezTo>
                <a:cubicBezTo>
                  <a:pt x="36407" y="33091"/>
                  <a:pt x="34731" y="33344"/>
                  <a:pt x="33400" y="33344"/>
                </a:cubicBezTo>
                <a:cubicBezTo>
                  <a:pt x="32709" y="33344"/>
                  <a:pt x="32111" y="33276"/>
                  <a:pt x="31716" y="33216"/>
                </a:cubicBezTo>
                <a:cubicBezTo>
                  <a:pt x="29577" y="32900"/>
                  <a:pt x="27368" y="31971"/>
                  <a:pt x="25176" y="30463"/>
                </a:cubicBezTo>
                <a:cubicBezTo>
                  <a:pt x="22336" y="28482"/>
                  <a:pt x="20057" y="25817"/>
                  <a:pt x="17848" y="23223"/>
                </a:cubicBezTo>
                <a:cubicBezTo>
                  <a:pt x="16796" y="21995"/>
                  <a:pt x="15727" y="20715"/>
                  <a:pt x="14587" y="19523"/>
                </a:cubicBezTo>
                <a:cubicBezTo>
                  <a:pt x="12781" y="17630"/>
                  <a:pt x="10783" y="15772"/>
                  <a:pt x="8276" y="14807"/>
                </a:cubicBezTo>
                <a:cubicBezTo>
                  <a:pt x="7389" y="14467"/>
                  <a:pt x="6480" y="14301"/>
                  <a:pt x="5595" y="14301"/>
                </a:cubicBezTo>
                <a:cubicBezTo>
                  <a:pt x="4064" y="14301"/>
                  <a:pt x="2607" y="14799"/>
                  <a:pt x="1473" y="15754"/>
                </a:cubicBezTo>
                <a:cubicBezTo>
                  <a:pt x="649" y="16473"/>
                  <a:pt x="141" y="17472"/>
                  <a:pt x="18" y="18559"/>
                </a:cubicBezTo>
                <a:cubicBezTo>
                  <a:pt x="1" y="18857"/>
                  <a:pt x="88" y="19138"/>
                  <a:pt x="299" y="19348"/>
                </a:cubicBezTo>
                <a:cubicBezTo>
                  <a:pt x="527" y="19629"/>
                  <a:pt x="860" y="19786"/>
                  <a:pt x="1228" y="19786"/>
                </a:cubicBezTo>
                <a:cubicBezTo>
                  <a:pt x="1877" y="19786"/>
                  <a:pt x="2350" y="19330"/>
                  <a:pt x="2438" y="18612"/>
                </a:cubicBezTo>
                <a:cubicBezTo>
                  <a:pt x="2508" y="17963"/>
                  <a:pt x="3174" y="17402"/>
                  <a:pt x="3770" y="17104"/>
                </a:cubicBezTo>
                <a:cubicBezTo>
                  <a:pt x="4326" y="16826"/>
                  <a:pt x="4940" y="16681"/>
                  <a:pt x="5560" y="16681"/>
                </a:cubicBezTo>
                <a:cubicBezTo>
                  <a:pt x="5840" y="16681"/>
                  <a:pt x="6122" y="16711"/>
                  <a:pt x="6400" y="16771"/>
                </a:cubicBezTo>
                <a:cubicBezTo>
                  <a:pt x="8766" y="17244"/>
                  <a:pt x="10660" y="18997"/>
                  <a:pt x="12273" y="20593"/>
                </a:cubicBezTo>
                <a:cubicBezTo>
                  <a:pt x="13640" y="21960"/>
                  <a:pt x="14920" y="23468"/>
                  <a:pt x="16165" y="24923"/>
                </a:cubicBezTo>
                <a:cubicBezTo>
                  <a:pt x="18234" y="27325"/>
                  <a:pt x="20355" y="29814"/>
                  <a:pt x="22950" y="31796"/>
                </a:cubicBezTo>
                <a:cubicBezTo>
                  <a:pt x="26333" y="34390"/>
                  <a:pt x="30015" y="35775"/>
                  <a:pt x="33311" y="35775"/>
                </a:cubicBezTo>
                <a:cubicBezTo>
                  <a:pt x="34503" y="35775"/>
                  <a:pt x="35695" y="35582"/>
                  <a:pt x="36817" y="35197"/>
                </a:cubicBezTo>
                <a:cubicBezTo>
                  <a:pt x="38132" y="34723"/>
                  <a:pt x="39149" y="34075"/>
                  <a:pt x="39850" y="33251"/>
                </a:cubicBezTo>
                <a:cubicBezTo>
                  <a:pt x="40692" y="32216"/>
                  <a:pt x="41218" y="30972"/>
                  <a:pt x="41323" y="29657"/>
                </a:cubicBezTo>
                <a:cubicBezTo>
                  <a:pt x="41586" y="27097"/>
                  <a:pt x="40499" y="24608"/>
                  <a:pt x="39675" y="22995"/>
                </a:cubicBezTo>
                <a:cubicBezTo>
                  <a:pt x="39272" y="22206"/>
                  <a:pt x="38798" y="21417"/>
                  <a:pt x="38360" y="20645"/>
                </a:cubicBezTo>
                <a:cubicBezTo>
                  <a:pt x="36695" y="17805"/>
                  <a:pt x="34976" y="14842"/>
                  <a:pt x="35608" y="11441"/>
                </a:cubicBezTo>
                <a:cubicBezTo>
                  <a:pt x="36361" y="7409"/>
                  <a:pt x="39640" y="4060"/>
                  <a:pt x="43935" y="2903"/>
                </a:cubicBezTo>
                <a:cubicBezTo>
                  <a:pt x="45182" y="2567"/>
                  <a:pt x="46469" y="2401"/>
                  <a:pt x="47767" y="2401"/>
                </a:cubicBezTo>
                <a:cubicBezTo>
                  <a:pt x="50998" y="2401"/>
                  <a:pt x="54303" y="3424"/>
                  <a:pt x="57242" y="5375"/>
                </a:cubicBezTo>
                <a:cubicBezTo>
                  <a:pt x="59258" y="6725"/>
                  <a:pt x="61099" y="8408"/>
                  <a:pt x="62852" y="10039"/>
                </a:cubicBezTo>
                <a:lnTo>
                  <a:pt x="62922" y="10109"/>
                </a:lnTo>
                <a:cubicBezTo>
                  <a:pt x="65043" y="12072"/>
                  <a:pt x="66849" y="13685"/>
                  <a:pt x="68743" y="15211"/>
                </a:cubicBezTo>
                <a:cubicBezTo>
                  <a:pt x="73494" y="19050"/>
                  <a:pt x="77701" y="21469"/>
                  <a:pt x="81997" y="22854"/>
                </a:cubicBezTo>
                <a:cubicBezTo>
                  <a:pt x="84765" y="23733"/>
                  <a:pt x="87565" y="24174"/>
                  <a:pt x="90241" y="24174"/>
                </a:cubicBezTo>
                <a:cubicBezTo>
                  <a:pt x="92530" y="24174"/>
                  <a:pt x="94728" y="23852"/>
                  <a:pt x="96741" y="23205"/>
                </a:cubicBezTo>
                <a:cubicBezTo>
                  <a:pt x="97863" y="22837"/>
                  <a:pt x="98967" y="22363"/>
                  <a:pt x="100002" y="21785"/>
                </a:cubicBezTo>
                <a:cubicBezTo>
                  <a:pt x="100370" y="21592"/>
                  <a:pt x="100598" y="21224"/>
                  <a:pt x="100598" y="20821"/>
                </a:cubicBezTo>
                <a:cubicBezTo>
                  <a:pt x="100598" y="20365"/>
                  <a:pt x="100352" y="19944"/>
                  <a:pt x="99949" y="19699"/>
                </a:cubicBezTo>
                <a:cubicBezTo>
                  <a:pt x="99765" y="19593"/>
                  <a:pt x="99563" y="19541"/>
                  <a:pt x="99362" y="19541"/>
                </a:cubicBezTo>
                <a:cubicBezTo>
                  <a:pt x="99160" y="19541"/>
                  <a:pt x="98959" y="19593"/>
                  <a:pt x="98775" y="19699"/>
                </a:cubicBezTo>
                <a:cubicBezTo>
                  <a:pt x="96327" y="21071"/>
                  <a:pt x="93386" y="21772"/>
                  <a:pt x="90211" y="21772"/>
                </a:cubicBezTo>
                <a:cubicBezTo>
                  <a:pt x="88520" y="21772"/>
                  <a:pt x="86762" y="21573"/>
                  <a:pt x="84977" y="21171"/>
                </a:cubicBezTo>
                <a:cubicBezTo>
                  <a:pt x="80647" y="20207"/>
                  <a:pt x="76299" y="18016"/>
                  <a:pt x="71653" y="14492"/>
                </a:cubicBezTo>
                <a:cubicBezTo>
                  <a:pt x="69532" y="12861"/>
                  <a:pt x="67515" y="11073"/>
                  <a:pt x="65832" y="9530"/>
                </a:cubicBezTo>
                <a:lnTo>
                  <a:pt x="64780" y="8566"/>
                </a:lnTo>
                <a:cubicBezTo>
                  <a:pt x="63290" y="7199"/>
                  <a:pt x="61747" y="5778"/>
                  <a:pt x="60099" y="4516"/>
                </a:cubicBezTo>
                <a:cubicBezTo>
                  <a:pt x="57803" y="2728"/>
                  <a:pt x="55576" y="1518"/>
                  <a:pt x="53315" y="817"/>
                </a:cubicBezTo>
                <a:cubicBezTo>
                  <a:pt x="51572" y="270"/>
                  <a:pt x="49765" y="0"/>
                  <a:pt x="47947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6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5"/>
          <p:cNvSpPr txBox="1"/>
          <p:nvPr>
            <p:ph type="title"/>
          </p:nvPr>
        </p:nvSpPr>
        <p:spPr>
          <a:xfrm>
            <a:off x="1540875" y="676650"/>
            <a:ext cx="60624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8" name="Google Shape;238;p15"/>
          <p:cNvSpPr/>
          <p:nvPr/>
        </p:nvSpPr>
        <p:spPr>
          <a:xfrm rot="-5400000">
            <a:off x="7722275" y="826200"/>
            <a:ext cx="249600" cy="249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5"/>
          <p:cNvSpPr/>
          <p:nvPr/>
        </p:nvSpPr>
        <p:spPr>
          <a:xfrm rot="5400000">
            <a:off x="7915625" y="685525"/>
            <a:ext cx="401800" cy="530950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5"/>
          <p:cNvSpPr/>
          <p:nvPr/>
        </p:nvSpPr>
        <p:spPr>
          <a:xfrm rot="-5400000">
            <a:off x="861900" y="650200"/>
            <a:ext cx="331150" cy="530950"/>
          </a:xfrm>
          <a:prstGeom prst="flowChartDecision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5"/>
          <p:cNvSpPr/>
          <p:nvPr/>
        </p:nvSpPr>
        <p:spPr>
          <a:xfrm rot="-5400000">
            <a:off x="1392850" y="650200"/>
            <a:ext cx="331150" cy="530950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" name="Google Shape;242;p15"/>
          <p:cNvGrpSpPr/>
          <p:nvPr/>
        </p:nvGrpSpPr>
        <p:grpSpPr>
          <a:xfrm rot="6175219">
            <a:off x="1574575" y="698556"/>
            <a:ext cx="309731" cy="332383"/>
            <a:chOff x="7805275" y="959675"/>
            <a:chExt cx="309725" cy="332377"/>
          </a:xfrm>
        </p:grpSpPr>
        <p:sp>
          <p:nvSpPr>
            <p:cNvPr id="243" name="Google Shape;243;p15"/>
            <p:cNvSpPr/>
            <p:nvPr/>
          </p:nvSpPr>
          <p:spPr>
            <a:xfrm>
              <a:off x="7805275" y="959675"/>
              <a:ext cx="51625" cy="103250"/>
            </a:xfrm>
            <a:custGeom>
              <a:rect b="b" l="l" r="r" t="t"/>
              <a:pathLst>
                <a:path extrusionOk="0" h="4130" w="2065">
                  <a:moveTo>
                    <a:pt x="2065" y="0"/>
                  </a:moveTo>
                  <a:cubicBezTo>
                    <a:pt x="834" y="923"/>
                    <a:pt x="0" y="2591"/>
                    <a:pt x="0" y="413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44" name="Google Shape;244;p15"/>
            <p:cNvSpPr/>
            <p:nvPr/>
          </p:nvSpPr>
          <p:spPr>
            <a:xfrm>
              <a:off x="7929175" y="1028691"/>
              <a:ext cx="134200" cy="88575"/>
            </a:xfrm>
            <a:custGeom>
              <a:rect b="b" l="l" r="r" t="t"/>
              <a:pathLst>
                <a:path extrusionOk="0" h="3543" w="5368">
                  <a:moveTo>
                    <a:pt x="0" y="130"/>
                  </a:moveTo>
                  <a:cubicBezTo>
                    <a:pt x="0" y="1306"/>
                    <a:pt x="147" y="3870"/>
                    <a:pt x="1239" y="3433"/>
                  </a:cubicBezTo>
                  <a:cubicBezTo>
                    <a:pt x="2382" y="2976"/>
                    <a:pt x="1697" y="429"/>
                    <a:pt x="2891" y="130"/>
                  </a:cubicBezTo>
                  <a:cubicBezTo>
                    <a:pt x="3934" y="-131"/>
                    <a:pt x="4608" y="1434"/>
                    <a:pt x="5368" y="219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45" name="Google Shape;245;p15"/>
            <p:cNvSpPr/>
            <p:nvPr/>
          </p:nvSpPr>
          <p:spPr>
            <a:xfrm>
              <a:off x="7815600" y="1158677"/>
              <a:ext cx="299400" cy="133375"/>
            </a:xfrm>
            <a:custGeom>
              <a:rect b="b" l="l" r="r" t="t"/>
              <a:pathLst>
                <a:path extrusionOk="0" h="5335" w="11976">
                  <a:moveTo>
                    <a:pt x="11976" y="3190"/>
                  </a:moveTo>
                  <a:cubicBezTo>
                    <a:pt x="11256" y="4270"/>
                    <a:pt x="9961" y="5416"/>
                    <a:pt x="8673" y="5255"/>
                  </a:cubicBezTo>
                  <a:cubicBezTo>
                    <a:pt x="6703" y="5009"/>
                    <a:pt x="7021" y="1400"/>
                    <a:pt x="5369" y="299"/>
                  </a:cubicBezTo>
                  <a:cubicBezTo>
                    <a:pt x="3678" y="-828"/>
                    <a:pt x="1818" y="2281"/>
                    <a:pt x="0" y="319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cxnSp>
        <p:nvCxnSpPr>
          <p:cNvPr id="246" name="Google Shape;246;p15"/>
          <p:cNvCxnSpPr/>
          <p:nvPr/>
        </p:nvCxnSpPr>
        <p:spPr>
          <a:xfrm rot="10800000">
            <a:off x="384483" y="4744092"/>
            <a:ext cx="836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15"/>
          <p:cNvCxnSpPr/>
          <p:nvPr/>
        </p:nvCxnSpPr>
        <p:spPr>
          <a:xfrm>
            <a:off x="8758800" y="1225350"/>
            <a:ext cx="0" cy="352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15"/>
          <p:cNvCxnSpPr/>
          <p:nvPr/>
        </p:nvCxnSpPr>
        <p:spPr>
          <a:xfrm>
            <a:off x="382800" y="1227029"/>
            <a:ext cx="0" cy="352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6_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6"/>
          <p:cNvSpPr txBox="1"/>
          <p:nvPr>
            <p:ph type="title"/>
          </p:nvPr>
        </p:nvSpPr>
        <p:spPr>
          <a:xfrm>
            <a:off x="634900" y="676650"/>
            <a:ext cx="4807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1" name="Google Shape;251;p16"/>
          <p:cNvSpPr/>
          <p:nvPr/>
        </p:nvSpPr>
        <p:spPr>
          <a:xfrm rot="-1016039">
            <a:off x="5608715" y="-126806"/>
            <a:ext cx="1963398" cy="763885"/>
          </a:xfrm>
          <a:custGeom>
            <a:rect b="b" l="l" r="r" t="t"/>
            <a:pathLst>
              <a:path extrusionOk="0" h="34576" w="88870">
                <a:moveTo>
                  <a:pt x="31576" y="7208"/>
                </a:moveTo>
                <a:cubicBezTo>
                  <a:pt x="32102" y="7208"/>
                  <a:pt x="32628" y="7296"/>
                  <a:pt x="33136" y="7471"/>
                </a:cubicBezTo>
                <a:cubicBezTo>
                  <a:pt x="33925" y="7787"/>
                  <a:pt x="34609" y="8278"/>
                  <a:pt x="35170" y="8909"/>
                </a:cubicBezTo>
                <a:cubicBezTo>
                  <a:pt x="35766" y="9593"/>
                  <a:pt x="36239" y="10382"/>
                  <a:pt x="36555" y="11223"/>
                </a:cubicBezTo>
                <a:cubicBezTo>
                  <a:pt x="37256" y="13134"/>
                  <a:pt x="37186" y="15080"/>
                  <a:pt x="36379" y="17184"/>
                </a:cubicBezTo>
                <a:cubicBezTo>
                  <a:pt x="35643" y="19042"/>
                  <a:pt x="34293" y="20883"/>
                  <a:pt x="32242" y="22777"/>
                </a:cubicBezTo>
                <a:cubicBezTo>
                  <a:pt x="31996" y="23022"/>
                  <a:pt x="31733" y="23250"/>
                  <a:pt x="31470" y="23478"/>
                </a:cubicBezTo>
                <a:cubicBezTo>
                  <a:pt x="30296" y="22566"/>
                  <a:pt x="29244" y="21514"/>
                  <a:pt x="28315" y="20357"/>
                </a:cubicBezTo>
                <a:cubicBezTo>
                  <a:pt x="27228" y="18937"/>
                  <a:pt x="25913" y="16693"/>
                  <a:pt x="25825" y="14081"/>
                </a:cubicBezTo>
                <a:cubicBezTo>
                  <a:pt x="25773" y="12047"/>
                  <a:pt x="26579" y="10084"/>
                  <a:pt x="28069" y="8681"/>
                </a:cubicBezTo>
                <a:cubicBezTo>
                  <a:pt x="28998" y="7752"/>
                  <a:pt x="30261" y="7226"/>
                  <a:pt x="31576" y="7208"/>
                </a:cubicBezTo>
                <a:close/>
                <a:moveTo>
                  <a:pt x="87621" y="1"/>
                </a:moveTo>
                <a:cubicBezTo>
                  <a:pt x="87235" y="1"/>
                  <a:pt x="86851" y="199"/>
                  <a:pt x="86573" y="581"/>
                </a:cubicBezTo>
                <a:cubicBezTo>
                  <a:pt x="83662" y="4473"/>
                  <a:pt x="80454" y="8628"/>
                  <a:pt x="76843" y="12520"/>
                </a:cubicBezTo>
                <a:cubicBezTo>
                  <a:pt x="72968" y="16693"/>
                  <a:pt x="69216" y="19919"/>
                  <a:pt x="65377" y="22391"/>
                </a:cubicBezTo>
                <a:cubicBezTo>
                  <a:pt x="61257" y="25021"/>
                  <a:pt x="56909" y="26791"/>
                  <a:pt x="52474" y="27650"/>
                </a:cubicBezTo>
                <a:cubicBezTo>
                  <a:pt x="50474" y="28038"/>
                  <a:pt x="48471" y="28230"/>
                  <a:pt x="46509" y="28230"/>
                </a:cubicBezTo>
                <a:cubicBezTo>
                  <a:pt x="44032" y="28230"/>
                  <a:pt x="41619" y="27924"/>
                  <a:pt x="39360" y="27317"/>
                </a:cubicBezTo>
                <a:cubicBezTo>
                  <a:pt x="37309" y="26774"/>
                  <a:pt x="35345" y="25950"/>
                  <a:pt x="33522" y="24880"/>
                </a:cubicBezTo>
                <a:cubicBezTo>
                  <a:pt x="34872" y="23706"/>
                  <a:pt x="36064" y="22373"/>
                  <a:pt x="37081" y="20901"/>
                </a:cubicBezTo>
                <a:cubicBezTo>
                  <a:pt x="38711" y="18534"/>
                  <a:pt x="39553" y="15939"/>
                  <a:pt x="39465" y="13607"/>
                </a:cubicBezTo>
                <a:cubicBezTo>
                  <a:pt x="39360" y="10855"/>
                  <a:pt x="38027" y="8103"/>
                  <a:pt x="36011" y="6455"/>
                </a:cubicBezTo>
                <a:cubicBezTo>
                  <a:pt x="34741" y="5384"/>
                  <a:pt x="33146" y="4802"/>
                  <a:pt x="31518" y="4802"/>
                </a:cubicBezTo>
                <a:cubicBezTo>
                  <a:pt x="31146" y="4802"/>
                  <a:pt x="30773" y="4832"/>
                  <a:pt x="30401" y="4894"/>
                </a:cubicBezTo>
                <a:cubicBezTo>
                  <a:pt x="28174" y="5245"/>
                  <a:pt x="26036" y="6823"/>
                  <a:pt x="24703" y="9084"/>
                </a:cubicBezTo>
                <a:cubicBezTo>
                  <a:pt x="23406" y="11293"/>
                  <a:pt x="23073" y="13993"/>
                  <a:pt x="23774" y="16676"/>
                </a:cubicBezTo>
                <a:cubicBezTo>
                  <a:pt x="24598" y="19779"/>
                  <a:pt x="26632" y="22689"/>
                  <a:pt x="29524" y="25038"/>
                </a:cubicBezTo>
                <a:cubicBezTo>
                  <a:pt x="26509" y="27247"/>
                  <a:pt x="23178" y="28983"/>
                  <a:pt x="19637" y="30175"/>
                </a:cubicBezTo>
                <a:cubicBezTo>
                  <a:pt x="15754" y="31493"/>
                  <a:pt x="11680" y="32177"/>
                  <a:pt x="7583" y="32177"/>
                </a:cubicBezTo>
                <a:cubicBezTo>
                  <a:pt x="6722" y="32177"/>
                  <a:pt x="5859" y="32147"/>
                  <a:pt x="4998" y="32086"/>
                </a:cubicBezTo>
                <a:cubicBezTo>
                  <a:pt x="3840" y="32016"/>
                  <a:pt x="2683" y="31858"/>
                  <a:pt x="1544" y="31665"/>
                </a:cubicBezTo>
                <a:cubicBezTo>
                  <a:pt x="1452" y="31649"/>
                  <a:pt x="1362" y="31641"/>
                  <a:pt x="1274" y="31641"/>
                </a:cubicBezTo>
                <a:cubicBezTo>
                  <a:pt x="704" y="31641"/>
                  <a:pt x="225" y="31975"/>
                  <a:pt x="89" y="32507"/>
                </a:cubicBezTo>
                <a:cubicBezTo>
                  <a:pt x="1" y="32857"/>
                  <a:pt x="54" y="33208"/>
                  <a:pt x="246" y="33506"/>
                </a:cubicBezTo>
                <a:cubicBezTo>
                  <a:pt x="404" y="33769"/>
                  <a:pt x="650" y="33944"/>
                  <a:pt x="948" y="33997"/>
                </a:cubicBezTo>
                <a:cubicBezTo>
                  <a:pt x="3157" y="34383"/>
                  <a:pt x="5383" y="34575"/>
                  <a:pt x="7627" y="34575"/>
                </a:cubicBezTo>
                <a:cubicBezTo>
                  <a:pt x="10783" y="34575"/>
                  <a:pt x="13921" y="34190"/>
                  <a:pt x="16989" y="33436"/>
                </a:cubicBezTo>
                <a:cubicBezTo>
                  <a:pt x="22196" y="32191"/>
                  <a:pt x="27105" y="29859"/>
                  <a:pt x="31383" y="26634"/>
                </a:cubicBezTo>
                <a:lnTo>
                  <a:pt x="31576" y="26493"/>
                </a:lnTo>
                <a:cubicBezTo>
                  <a:pt x="32312" y="26967"/>
                  <a:pt x="33066" y="27405"/>
                  <a:pt x="33855" y="27808"/>
                </a:cubicBezTo>
                <a:cubicBezTo>
                  <a:pt x="37586" y="29650"/>
                  <a:pt x="41911" y="30616"/>
                  <a:pt x="46449" y="30616"/>
                </a:cubicBezTo>
                <a:cubicBezTo>
                  <a:pt x="46965" y="30616"/>
                  <a:pt x="47483" y="30603"/>
                  <a:pt x="48003" y="30578"/>
                </a:cubicBezTo>
                <a:cubicBezTo>
                  <a:pt x="52982" y="30333"/>
                  <a:pt x="57856" y="29070"/>
                  <a:pt x="62326" y="26879"/>
                </a:cubicBezTo>
                <a:cubicBezTo>
                  <a:pt x="66779" y="24705"/>
                  <a:pt x="71057" y="21619"/>
                  <a:pt x="75423" y="17412"/>
                </a:cubicBezTo>
                <a:cubicBezTo>
                  <a:pt x="79700" y="13292"/>
                  <a:pt x="83452" y="8611"/>
                  <a:pt x="86222" y="4999"/>
                </a:cubicBezTo>
                <a:cubicBezTo>
                  <a:pt x="86958" y="4053"/>
                  <a:pt x="87747" y="3036"/>
                  <a:pt x="88642" y="1844"/>
                </a:cubicBezTo>
                <a:cubicBezTo>
                  <a:pt x="88799" y="1598"/>
                  <a:pt x="88869" y="1300"/>
                  <a:pt x="88799" y="1020"/>
                </a:cubicBezTo>
                <a:cubicBezTo>
                  <a:pt x="88729" y="669"/>
                  <a:pt x="88519" y="353"/>
                  <a:pt x="88203" y="161"/>
                </a:cubicBezTo>
                <a:cubicBezTo>
                  <a:pt x="88019" y="53"/>
                  <a:pt x="87820" y="1"/>
                  <a:pt x="87621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" name="Google Shape;252;p16"/>
          <p:cNvGrpSpPr/>
          <p:nvPr/>
        </p:nvGrpSpPr>
        <p:grpSpPr>
          <a:xfrm>
            <a:off x="6586861" y="848297"/>
            <a:ext cx="1902369" cy="205421"/>
            <a:chOff x="6762825" y="761096"/>
            <a:chExt cx="1619175" cy="205441"/>
          </a:xfrm>
        </p:grpSpPr>
        <p:sp>
          <p:nvSpPr>
            <p:cNvPr id="253" name="Google Shape;253;p16"/>
            <p:cNvSpPr/>
            <p:nvPr/>
          </p:nvSpPr>
          <p:spPr>
            <a:xfrm>
              <a:off x="6762825" y="786837"/>
              <a:ext cx="1572900" cy="1797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6809100" y="761096"/>
              <a:ext cx="1572900" cy="1797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5" name="Google Shape;255;p16"/>
          <p:cNvCxnSpPr/>
          <p:nvPr/>
        </p:nvCxnSpPr>
        <p:spPr>
          <a:xfrm rot="10800000">
            <a:off x="384483" y="4742666"/>
            <a:ext cx="836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" name="Google Shape;256;p16"/>
          <p:cNvCxnSpPr/>
          <p:nvPr/>
        </p:nvCxnSpPr>
        <p:spPr>
          <a:xfrm>
            <a:off x="382800" y="1468000"/>
            <a:ext cx="0" cy="327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" name="Google Shape;257;p16"/>
          <p:cNvCxnSpPr/>
          <p:nvPr/>
        </p:nvCxnSpPr>
        <p:spPr>
          <a:xfrm>
            <a:off x="8758800" y="1468000"/>
            <a:ext cx="0" cy="327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6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/>
          <p:nvPr/>
        </p:nvSpPr>
        <p:spPr>
          <a:xfrm rot="-1066814">
            <a:off x="1127719" y="-484673"/>
            <a:ext cx="3473050" cy="1190216"/>
          </a:xfrm>
          <a:custGeom>
            <a:rect b="b" l="l" r="r" t="t"/>
            <a:pathLst>
              <a:path extrusionOk="0" h="35776" w="100598">
                <a:moveTo>
                  <a:pt x="47947" y="0"/>
                </a:moveTo>
                <a:cubicBezTo>
                  <a:pt x="47259" y="0"/>
                  <a:pt x="46570" y="39"/>
                  <a:pt x="45881" y="116"/>
                </a:cubicBezTo>
                <a:cubicBezTo>
                  <a:pt x="40797" y="694"/>
                  <a:pt x="36519" y="3464"/>
                  <a:pt x="34451" y="7514"/>
                </a:cubicBezTo>
                <a:cubicBezTo>
                  <a:pt x="33364" y="9530"/>
                  <a:pt x="32908" y="11809"/>
                  <a:pt x="33118" y="14071"/>
                </a:cubicBezTo>
                <a:cubicBezTo>
                  <a:pt x="33381" y="16490"/>
                  <a:pt x="34433" y="18647"/>
                  <a:pt x="35450" y="20452"/>
                </a:cubicBezTo>
                <a:cubicBezTo>
                  <a:pt x="35713" y="20908"/>
                  <a:pt x="35976" y="21364"/>
                  <a:pt x="36239" y="21802"/>
                </a:cubicBezTo>
                <a:cubicBezTo>
                  <a:pt x="37080" y="23240"/>
                  <a:pt x="37957" y="24713"/>
                  <a:pt x="38483" y="26291"/>
                </a:cubicBezTo>
                <a:cubicBezTo>
                  <a:pt x="38869" y="27465"/>
                  <a:pt x="39570" y="30393"/>
                  <a:pt x="37641" y="32041"/>
                </a:cubicBezTo>
                <a:cubicBezTo>
                  <a:pt x="36407" y="33091"/>
                  <a:pt x="34731" y="33344"/>
                  <a:pt x="33400" y="33344"/>
                </a:cubicBezTo>
                <a:cubicBezTo>
                  <a:pt x="32709" y="33344"/>
                  <a:pt x="32111" y="33276"/>
                  <a:pt x="31716" y="33216"/>
                </a:cubicBezTo>
                <a:cubicBezTo>
                  <a:pt x="29577" y="32900"/>
                  <a:pt x="27368" y="31971"/>
                  <a:pt x="25176" y="30463"/>
                </a:cubicBezTo>
                <a:cubicBezTo>
                  <a:pt x="22336" y="28482"/>
                  <a:pt x="20057" y="25817"/>
                  <a:pt x="17848" y="23223"/>
                </a:cubicBezTo>
                <a:cubicBezTo>
                  <a:pt x="16796" y="21995"/>
                  <a:pt x="15727" y="20715"/>
                  <a:pt x="14587" y="19523"/>
                </a:cubicBezTo>
                <a:cubicBezTo>
                  <a:pt x="12781" y="17630"/>
                  <a:pt x="10783" y="15772"/>
                  <a:pt x="8276" y="14807"/>
                </a:cubicBezTo>
                <a:cubicBezTo>
                  <a:pt x="7389" y="14467"/>
                  <a:pt x="6480" y="14301"/>
                  <a:pt x="5595" y="14301"/>
                </a:cubicBezTo>
                <a:cubicBezTo>
                  <a:pt x="4064" y="14301"/>
                  <a:pt x="2607" y="14799"/>
                  <a:pt x="1473" y="15754"/>
                </a:cubicBezTo>
                <a:cubicBezTo>
                  <a:pt x="649" y="16473"/>
                  <a:pt x="141" y="17472"/>
                  <a:pt x="18" y="18559"/>
                </a:cubicBezTo>
                <a:cubicBezTo>
                  <a:pt x="1" y="18857"/>
                  <a:pt x="88" y="19138"/>
                  <a:pt x="299" y="19348"/>
                </a:cubicBezTo>
                <a:cubicBezTo>
                  <a:pt x="527" y="19629"/>
                  <a:pt x="860" y="19786"/>
                  <a:pt x="1228" y="19786"/>
                </a:cubicBezTo>
                <a:cubicBezTo>
                  <a:pt x="1877" y="19786"/>
                  <a:pt x="2350" y="19330"/>
                  <a:pt x="2438" y="18612"/>
                </a:cubicBezTo>
                <a:cubicBezTo>
                  <a:pt x="2508" y="17963"/>
                  <a:pt x="3174" y="17402"/>
                  <a:pt x="3770" y="17104"/>
                </a:cubicBezTo>
                <a:cubicBezTo>
                  <a:pt x="4326" y="16826"/>
                  <a:pt x="4940" y="16681"/>
                  <a:pt x="5560" y="16681"/>
                </a:cubicBezTo>
                <a:cubicBezTo>
                  <a:pt x="5840" y="16681"/>
                  <a:pt x="6122" y="16711"/>
                  <a:pt x="6400" y="16771"/>
                </a:cubicBezTo>
                <a:cubicBezTo>
                  <a:pt x="8766" y="17244"/>
                  <a:pt x="10660" y="18997"/>
                  <a:pt x="12273" y="20593"/>
                </a:cubicBezTo>
                <a:cubicBezTo>
                  <a:pt x="13640" y="21960"/>
                  <a:pt x="14920" y="23468"/>
                  <a:pt x="16165" y="24923"/>
                </a:cubicBezTo>
                <a:cubicBezTo>
                  <a:pt x="18234" y="27325"/>
                  <a:pt x="20355" y="29814"/>
                  <a:pt x="22950" y="31796"/>
                </a:cubicBezTo>
                <a:cubicBezTo>
                  <a:pt x="26333" y="34390"/>
                  <a:pt x="30015" y="35775"/>
                  <a:pt x="33311" y="35775"/>
                </a:cubicBezTo>
                <a:cubicBezTo>
                  <a:pt x="34503" y="35775"/>
                  <a:pt x="35695" y="35582"/>
                  <a:pt x="36817" y="35197"/>
                </a:cubicBezTo>
                <a:cubicBezTo>
                  <a:pt x="38132" y="34723"/>
                  <a:pt x="39149" y="34075"/>
                  <a:pt x="39850" y="33251"/>
                </a:cubicBezTo>
                <a:cubicBezTo>
                  <a:pt x="40692" y="32216"/>
                  <a:pt x="41218" y="30972"/>
                  <a:pt x="41323" y="29657"/>
                </a:cubicBezTo>
                <a:cubicBezTo>
                  <a:pt x="41586" y="27097"/>
                  <a:pt x="40499" y="24608"/>
                  <a:pt x="39675" y="22995"/>
                </a:cubicBezTo>
                <a:cubicBezTo>
                  <a:pt x="39272" y="22206"/>
                  <a:pt x="38798" y="21417"/>
                  <a:pt x="38360" y="20645"/>
                </a:cubicBezTo>
                <a:cubicBezTo>
                  <a:pt x="36695" y="17805"/>
                  <a:pt x="34976" y="14842"/>
                  <a:pt x="35608" y="11441"/>
                </a:cubicBezTo>
                <a:cubicBezTo>
                  <a:pt x="36361" y="7409"/>
                  <a:pt x="39640" y="4060"/>
                  <a:pt x="43935" y="2903"/>
                </a:cubicBezTo>
                <a:cubicBezTo>
                  <a:pt x="45182" y="2567"/>
                  <a:pt x="46469" y="2401"/>
                  <a:pt x="47767" y="2401"/>
                </a:cubicBezTo>
                <a:cubicBezTo>
                  <a:pt x="50998" y="2401"/>
                  <a:pt x="54303" y="3424"/>
                  <a:pt x="57242" y="5375"/>
                </a:cubicBezTo>
                <a:cubicBezTo>
                  <a:pt x="59258" y="6725"/>
                  <a:pt x="61099" y="8408"/>
                  <a:pt x="62852" y="10039"/>
                </a:cubicBezTo>
                <a:lnTo>
                  <a:pt x="62922" y="10109"/>
                </a:lnTo>
                <a:cubicBezTo>
                  <a:pt x="65043" y="12072"/>
                  <a:pt x="66849" y="13685"/>
                  <a:pt x="68743" y="15211"/>
                </a:cubicBezTo>
                <a:cubicBezTo>
                  <a:pt x="73494" y="19050"/>
                  <a:pt x="77701" y="21469"/>
                  <a:pt x="81997" y="22854"/>
                </a:cubicBezTo>
                <a:cubicBezTo>
                  <a:pt x="84765" y="23733"/>
                  <a:pt x="87565" y="24174"/>
                  <a:pt x="90241" y="24174"/>
                </a:cubicBezTo>
                <a:cubicBezTo>
                  <a:pt x="92530" y="24174"/>
                  <a:pt x="94728" y="23852"/>
                  <a:pt x="96741" y="23205"/>
                </a:cubicBezTo>
                <a:cubicBezTo>
                  <a:pt x="97863" y="22837"/>
                  <a:pt x="98967" y="22363"/>
                  <a:pt x="100002" y="21785"/>
                </a:cubicBezTo>
                <a:cubicBezTo>
                  <a:pt x="100370" y="21592"/>
                  <a:pt x="100598" y="21224"/>
                  <a:pt x="100598" y="20821"/>
                </a:cubicBezTo>
                <a:cubicBezTo>
                  <a:pt x="100598" y="20365"/>
                  <a:pt x="100352" y="19944"/>
                  <a:pt x="99949" y="19699"/>
                </a:cubicBezTo>
                <a:cubicBezTo>
                  <a:pt x="99765" y="19593"/>
                  <a:pt x="99563" y="19541"/>
                  <a:pt x="99362" y="19541"/>
                </a:cubicBezTo>
                <a:cubicBezTo>
                  <a:pt x="99160" y="19541"/>
                  <a:pt x="98959" y="19593"/>
                  <a:pt x="98775" y="19699"/>
                </a:cubicBezTo>
                <a:cubicBezTo>
                  <a:pt x="96327" y="21071"/>
                  <a:pt x="93386" y="21772"/>
                  <a:pt x="90211" y="21772"/>
                </a:cubicBezTo>
                <a:cubicBezTo>
                  <a:pt x="88520" y="21772"/>
                  <a:pt x="86762" y="21573"/>
                  <a:pt x="84977" y="21171"/>
                </a:cubicBezTo>
                <a:cubicBezTo>
                  <a:pt x="80647" y="20207"/>
                  <a:pt x="76299" y="18016"/>
                  <a:pt x="71653" y="14492"/>
                </a:cubicBezTo>
                <a:cubicBezTo>
                  <a:pt x="69532" y="12861"/>
                  <a:pt x="67515" y="11073"/>
                  <a:pt x="65832" y="9530"/>
                </a:cubicBezTo>
                <a:lnTo>
                  <a:pt x="64780" y="8566"/>
                </a:lnTo>
                <a:cubicBezTo>
                  <a:pt x="63290" y="7199"/>
                  <a:pt x="61747" y="5778"/>
                  <a:pt x="60099" y="4516"/>
                </a:cubicBezTo>
                <a:cubicBezTo>
                  <a:pt x="57803" y="2728"/>
                  <a:pt x="55576" y="1518"/>
                  <a:pt x="53315" y="817"/>
                </a:cubicBezTo>
                <a:cubicBezTo>
                  <a:pt x="51572" y="270"/>
                  <a:pt x="49765" y="0"/>
                  <a:pt x="47947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" name="Google Shape;260;p17"/>
          <p:cNvGrpSpPr/>
          <p:nvPr/>
        </p:nvGrpSpPr>
        <p:grpSpPr>
          <a:xfrm>
            <a:off x="7506825" y="845113"/>
            <a:ext cx="882774" cy="212166"/>
            <a:chOff x="2131925" y="761088"/>
            <a:chExt cx="1619175" cy="333700"/>
          </a:xfrm>
        </p:grpSpPr>
        <p:sp>
          <p:nvSpPr>
            <p:cNvPr id="261" name="Google Shape;261;p17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63" name="Google Shape;263;p17"/>
          <p:cNvCxnSpPr/>
          <p:nvPr/>
        </p:nvCxnSpPr>
        <p:spPr>
          <a:xfrm>
            <a:off x="8382000" y="1440450"/>
            <a:ext cx="0" cy="294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" name="Google Shape;264;p17"/>
          <p:cNvCxnSpPr/>
          <p:nvPr/>
        </p:nvCxnSpPr>
        <p:spPr>
          <a:xfrm>
            <a:off x="758950" y="1441775"/>
            <a:ext cx="0" cy="294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5" name="Google Shape;265;p17"/>
          <p:cNvGrpSpPr/>
          <p:nvPr/>
        </p:nvGrpSpPr>
        <p:grpSpPr>
          <a:xfrm>
            <a:off x="758957" y="845013"/>
            <a:ext cx="1591163" cy="212166"/>
            <a:chOff x="2131925" y="761088"/>
            <a:chExt cx="1619175" cy="333700"/>
          </a:xfrm>
        </p:grpSpPr>
        <p:sp>
          <p:nvSpPr>
            <p:cNvPr id="266" name="Google Shape;266;p17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" name="Google Shape;268;p17"/>
          <p:cNvGrpSpPr/>
          <p:nvPr/>
        </p:nvGrpSpPr>
        <p:grpSpPr>
          <a:xfrm>
            <a:off x="7064114" y="838366"/>
            <a:ext cx="237980" cy="225561"/>
            <a:chOff x="7072801" y="838366"/>
            <a:chExt cx="237980" cy="225561"/>
          </a:xfrm>
        </p:grpSpPr>
        <p:sp>
          <p:nvSpPr>
            <p:cNvPr id="269" name="Google Shape;269;p17"/>
            <p:cNvSpPr/>
            <p:nvPr/>
          </p:nvSpPr>
          <p:spPr>
            <a:xfrm>
              <a:off x="7072801" y="861427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270" name="Google Shape;270;p17"/>
            <p:cNvSpPr/>
            <p:nvPr/>
          </p:nvSpPr>
          <p:spPr>
            <a:xfrm>
              <a:off x="7100781" y="838366"/>
              <a:ext cx="210000" cy="2025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sp>
        <p:nvSpPr>
          <p:cNvPr id="271" name="Google Shape;271;p17"/>
          <p:cNvSpPr txBox="1"/>
          <p:nvPr>
            <p:ph type="title"/>
          </p:nvPr>
        </p:nvSpPr>
        <p:spPr>
          <a:xfrm>
            <a:off x="2345375" y="676650"/>
            <a:ext cx="44532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6_1_1_1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8"/>
          <p:cNvSpPr txBox="1"/>
          <p:nvPr>
            <p:ph type="title"/>
          </p:nvPr>
        </p:nvSpPr>
        <p:spPr>
          <a:xfrm>
            <a:off x="1891450" y="676650"/>
            <a:ext cx="53610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74" name="Google Shape;274;p18"/>
          <p:cNvCxnSpPr/>
          <p:nvPr/>
        </p:nvCxnSpPr>
        <p:spPr>
          <a:xfrm rot="10800000">
            <a:off x="758425" y="4381500"/>
            <a:ext cx="7625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5" name="Google Shape;275;p18"/>
          <p:cNvGrpSpPr/>
          <p:nvPr/>
        </p:nvGrpSpPr>
        <p:grpSpPr>
          <a:xfrm>
            <a:off x="7241938" y="848285"/>
            <a:ext cx="1139737" cy="205421"/>
            <a:chOff x="6762825" y="761096"/>
            <a:chExt cx="1619175" cy="205441"/>
          </a:xfrm>
        </p:grpSpPr>
        <p:sp>
          <p:nvSpPr>
            <p:cNvPr id="276" name="Google Shape;276;p18"/>
            <p:cNvSpPr/>
            <p:nvPr/>
          </p:nvSpPr>
          <p:spPr>
            <a:xfrm>
              <a:off x="6762825" y="786837"/>
              <a:ext cx="1572900" cy="1797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6809100" y="761096"/>
              <a:ext cx="1572900" cy="1797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18"/>
          <p:cNvGrpSpPr/>
          <p:nvPr/>
        </p:nvGrpSpPr>
        <p:grpSpPr>
          <a:xfrm>
            <a:off x="758563" y="848285"/>
            <a:ext cx="1139737" cy="205421"/>
            <a:chOff x="6762825" y="761096"/>
            <a:chExt cx="1619175" cy="205441"/>
          </a:xfrm>
        </p:grpSpPr>
        <p:sp>
          <p:nvSpPr>
            <p:cNvPr id="279" name="Google Shape;279;p18"/>
            <p:cNvSpPr/>
            <p:nvPr/>
          </p:nvSpPr>
          <p:spPr>
            <a:xfrm>
              <a:off x="6762825" y="786837"/>
              <a:ext cx="1572900" cy="1797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6809100" y="761096"/>
              <a:ext cx="1572900" cy="1797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6_1_1_1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2" name="Google Shape;282;p19"/>
          <p:cNvCxnSpPr/>
          <p:nvPr/>
        </p:nvCxnSpPr>
        <p:spPr>
          <a:xfrm rot="10800000">
            <a:off x="760525" y="1220025"/>
            <a:ext cx="76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83" name="Google Shape;283;p19"/>
          <p:cNvGrpSpPr/>
          <p:nvPr/>
        </p:nvGrpSpPr>
        <p:grpSpPr>
          <a:xfrm rot="5400000">
            <a:off x="7824906" y="560258"/>
            <a:ext cx="354796" cy="759409"/>
            <a:chOff x="7586275" y="802900"/>
            <a:chExt cx="497750" cy="1065538"/>
          </a:xfrm>
        </p:grpSpPr>
        <p:sp>
          <p:nvSpPr>
            <p:cNvPr id="284" name="Google Shape;284;p19"/>
            <p:cNvSpPr/>
            <p:nvPr/>
          </p:nvSpPr>
          <p:spPr>
            <a:xfrm rot="10800000">
              <a:off x="7661000" y="1366713"/>
              <a:ext cx="348300" cy="348300"/>
            </a:xfrm>
            <a:prstGeom prst="ellipse">
              <a:avLst/>
            </a:prstGeom>
            <a:solidFill>
              <a:schemeClr val="accent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 rot="10800000">
              <a:off x="7586275" y="802900"/>
              <a:ext cx="497750" cy="631500"/>
            </a:xfrm>
            <a:prstGeom prst="flowChartDecision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7591470" y="1536062"/>
              <a:ext cx="51625" cy="103250"/>
            </a:xfrm>
            <a:custGeom>
              <a:rect b="b" l="l" r="r" t="t"/>
              <a:pathLst>
                <a:path extrusionOk="0" h="4130" w="2065">
                  <a:moveTo>
                    <a:pt x="2065" y="0"/>
                  </a:moveTo>
                  <a:cubicBezTo>
                    <a:pt x="834" y="923"/>
                    <a:pt x="0" y="2591"/>
                    <a:pt x="0" y="413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87" name="Google Shape;287;p19"/>
            <p:cNvSpPr/>
            <p:nvPr/>
          </p:nvSpPr>
          <p:spPr>
            <a:xfrm>
              <a:off x="7715370" y="1605078"/>
              <a:ext cx="134200" cy="88575"/>
            </a:xfrm>
            <a:custGeom>
              <a:rect b="b" l="l" r="r" t="t"/>
              <a:pathLst>
                <a:path extrusionOk="0" h="3543" w="5368">
                  <a:moveTo>
                    <a:pt x="0" y="130"/>
                  </a:moveTo>
                  <a:cubicBezTo>
                    <a:pt x="0" y="1306"/>
                    <a:pt x="147" y="3870"/>
                    <a:pt x="1239" y="3433"/>
                  </a:cubicBezTo>
                  <a:cubicBezTo>
                    <a:pt x="2382" y="2976"/>
                    <a:pt x="1697" y="429"/>
                    <a:pt x="2891" y="130"/>
                  </a:cubicBezTo>
                  <a:cubicBezTo>
                    <a:pt x="3934" y="-131"/>
                    <a:pt x="4608" y="1434"/>
                    <a:pt x="5368" y="219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88" name="Google Shape;288;p19"/>
            <p:cNvSpPr/>
            <p:nvPr/>
          </p:nvSpPr>
          <p:spPr>
            <a:xfrm>
              <a:off x="7601795" y="1735063"/>
              <a:ext cx="299400" cy="133375"/>
            </a:xfrm>
            <a:custGeom>
              <a:rect b="b" l="l" r="r" t="t"/>
              <a:pathLst>
                <a:path extrusionOk="0" h="5335" w="11976">
                  <a:moveTo>
                    <a:pt x="11976" y="3190"/>
                  </a:moveTo>
                  <a:cubicBezTo>
                    <a:pt x="11256" y="4270"/>
                    <a:pt x="9961" y="5416"/>
                    <a:pt x="8673" y="5255"/>
                  </a:cubicBezTo>
                  <a:cubicBezTo>
                    <a:pt x="6703" y="5009"/>
                    <a:pt x="7021" y="1400"/>
                    <a:pt x="5369" y="299"/>
                  </a:cubicBezTo>
                  <a:cubicBezTo>
                    <a:pt x="3678" y="-828"/>
                    <a:pt x="1818" y="2281"/>
                    <a:pt x="0" y="319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289" name="Google Shape;289;p19"/>
          <p:cNvSpPr/>
          <p:nvPr/>
        </p:nvSpPr>
        <p:spPr>
          <a:xfrm rot="-7868072">
            <a:off x="4682443" y="-189026"/>
            <a:ext cx="2563443" cy="997340"/>
          </a:xfrm>
          <a:custGeom>
            <a:rect b="b" l="l" r="r" t="t"/>
            <a:pathLst>
              <a:path extrusionOk="0" h="34576" w="88870">
                <a:moveTo>
                  <a:pt x="31576" y="7208"/>
                </a:moveTo>
                <a:cubicBezTo>
                  <a:pt x="32102" y="7208"/>
                  <a:pt x="32628" y="7296"/>
                  <a:pt x="33136" y="7471"/>
                </a:cubicBezTo>
                <a:cubicBezTo>
                  <a:pt x="33925" y="7787"/>
                  <a:pt x="34609" y="8278"/>
                  <a:pt x="35170" y="8909"/>
                </a:cubicBezTo>
                <a:cubicBezTo>
                  <a:pt x="35766" y="9593"/>
                  <a:pt x="36239" y="10382"/>
                  <a:pt x="36555" y="11223"/>
                </a:cubicBezTo>
                <a:cubicBezTo>
                  <a:pt x="37256" y="13134"/>
                  <a:pt x="37186" y="15080"/>
                  <a:pt x="36379" y="17184"/>
                </a:cubicBezTo>
                <a:cubicBezTo>
                  <a:pt x="35643" y="19042"/>
                  <a:pt x="34293" y="20883"/>
                  <a:pt x="32242" y="22777"/>
                </a:cubicBezTo>
                <a:cubicBezTo>
                  <a:pt x="31996" y="23022"/>
                  <a:pt x="31733" y="23250"/>
                  <a:pt x="31470" y="23478"/>
                </a:cubicBezTo>
                <a:cubicBezTo>
                  <a:pt x="30296" y="22566"/>
                  <a:pt x="29244" y="21514"/>
                  <a:pt x="28315" y="20357"/>
                </a:cubicBezTo>
                <a:cubicBezTo>
                  <a:pt x="27228" y="18937"/>
                  <a:pt x="25913" y="16693"/>
                  <a:pt x="25825" y="14081"/>
                </a:cubicBezTo>
                <a:cubicBezTo>
                  <a:pt x="25773" y="12047"/>
                  <a:pt x="26579" y="10084"/>
                  <a:pt x="28069" y="8681"/>
                </a:cubicBezTo>
                <a:cubicBezTo>
                  <a:pt x="28998" y="7752"/>
                  <a:pt x="30261" y="7226"/>
                  <a:pt x="31576" y="7208"/>
                </a:cubicBezTo>
                <a:close/>
                <a:moveTo>
                  <a:pt x="87621" y="1"/>
                </a:moveTo>
                <a:cubicBezTo>
                  <a:pt x="87235" y="1"/>
                  <a:pt x="86851" y="199"/>
                  <a:pt x="86573" y="581"/>
                </a:cubicBezTo>
                <a:cubicBezTo>
                  <a:pt x="83662" y="4473"/>
                  <a:pt x="80454" y="8628"/>
                  <a:pt x="76843" y="12520"/>
                </a:cubicBezTo>
                <a:cubicBezTo>
                  <a:pt x="72968" y="16693"/>
                  <a:pt x="69216" y="19919"/>
                  <a:pt x="65377" y="22391"/>
                </a:cubicBezTo>
                <a:cubicBezTo>
                  <a:pt x="61257" y="25021"/>
                  <a:pt x="56909" y="26791"/>
                  <a:pt x="52474" y="27650"/>
                </a:cubicBezTo>
                <a:cubicBezTo>
                  <a:pt x="50474" y="28038"/>
                  <a:pt x="48471" y="28230"/>
                  <a:pt x="46509" y="28230"/>
                </a:cubicBezTo>
                <a:cubicBezTo>
                  <a:pt x="44032" y="28230"/>
                  <a:pt x="41619" y="27924"/>
                  <a:pt x="39360" y="27317"/>
                </a:cubicBezTo>
                <a:cubicBezTo>
                  <a:pt x="37309" y="26774"/>
                  <a:pt x="35345" y="25950"/>
                  <a:pt x="33522" y="24880"/>
                </a:cubicBezTo>
                <a:cubicBezTo>
                  <a:pt x="34872" y="23706"/>
                  <a:pt x="36064" y="22373"/>
                  <a:pt x="37081" y="20901"/>
                </a:cubicBezTo>
                <a:cubicBezTo>
                  <a:pt x="38711" y="18534"/>
                  <a:pt x="39553" y="15939"/>
                  <a:pt x="39465" y="13607"/>
                </a:cubicBezTo>
                <a:cubicBezTo>
                  <a:pt x="39360" y="10855"/>
                  <a:pt x="38027" y="8103"/>
                  <a:pt x="36011" y="6455"/>
                </a:cubicBezTo>
                <a:cubicBezTo>
                  <a:pt x="34741" y="5384"/>
                  <a:pt x="33146" y="4802"/>
                  <a:pt x="31518" y="4802"/>
                </a:cubicBezTo>
                <a:cubicBezTo>
                  <a:pt x="31146" y="4802"/>
                  <a:pt x="30773" y="4832"/>
                  <a:pt x="30401" y="4894"/>
                </a:cubicBezTo>
                <a:cubicBezTo>
                  <a:pt x="28174" y="5245"/>
                  <a:pt x="26036" y="6823"/>
                  <a:pt x="24703" y="9084"/>
                </a:cubicBezTo>
                <a:cubicBezTo>
                  <a:pt x="23406" y="11293"/>
                  <a:pt x="23073" y="13993"/>
                  <a:pt x="23774" y="16676"/>
                </a:cubicBezTo>
                <a:cubicBezTo>
                  <a:pt x="24598" y="19779"/>
                  <a:pt x="26632" y="22689"/>
                  <a:pt x="29524" y="25038"/>
                </a:cubicBezTo>
                <a:cubicBezTo>
                  <a:pt x="26509" y="27247"/>
                  <a:pt x="23178" y="28983"/>
                  <a:pt x="19637" y="30175"/>
                </a:cubicBezTo>
                <a:cubicBezTo>
                  <a:pt x="15754" y="31493"/>
                  <a:pt x="11680" y="32177"/>
                  <a:pt x="7583" y="32177"/>
                </a:cubicBezTo>
                <a:cubicBezTo>
                  <a:pt x="6722" y="32177"/>
                  <a:pt x="5859" y="32147"/>
                  <a:pt x="4998" y="32086"/>
                </a:cubicBezTo>
                <a:cubicBezTo>
                  <a:pt x="3840" y="32016"/>
                  <a:pt x="2683" y="31858"/>
                  <a:pt x="1544" y="31665"/>
                </a:cubicBezTo>
                <a:cubicBezTo>
                  <a:pt x="1452" y="31649"/>
                  <a:pt x="1362" y="31641"/>
                  <a:pt x="1274" y="31641"/>
                </a:cubicBezTo>
                <a:cubicBezTo>
                  <a:pt x="704" y="31641"/>
                  <a:pt x="225" y="31975"/>
                  <a:pt x="89" y="32507"/>
                </a:cubicBezTo>
                <a:cubicBezTo>
                  <a:pt x="1" y="32857"/>
                  <a:pt x="54" y="33208"/>
                  <a:pt x="246" y="33506"/>
                </a:cubicBezTo>
                <a:cubicBezTo>
                  <a:pt x="404" y="33769"/>
                  <a:pt x="650" y="33944"/>
                  <a:pt x="948" y="33997"/>
                </a:cubicBezTo>
                <a:cubicBezTo>
                  <a:pt x="3157" y="34383"/>
                  <a:pt x="5383" y="34575"/>
                  <a:pt x="7627" y="34575"/>
                </a:cubicBezTo>
                <a:cubicBezTo>
                  <a:pt x="10783" y="34575"/>
                  <a:pt x="13921" y="34190"/>
                  <a:pt x="16989" y="33436"/>
                </a:cubicBezTo>
                <a:cubicBezTo>
                  <a:pt x="22196" y="32191"/>
                  <a:pt x="27105" y="29859"/>
                  <a:pt x="31383" y="26634"/>
                </a:cubicBezTo>
                <a:lnTo>
                  <a:pt x="31576" y="26493"/>
                </a:lnTo>
                <a:cubicBezTo>
                  <a:pt x="32312" y="26967"/>
                  <a:pt x="33066" y="27405"/>
                  <a:pt x="33855" y="27808"/>
                </a:cubicBezTo>
                <a:cubicBezTo>
                  <a:pt x="37586" y="29650"/>
                  <a:pt x="41911" y="30616"/>
                  <a:pt x="46449" y="30616"/>
                </a:cubicBezTo>
                <a:cubicBezTo>
                  <a:pt x="46965" y="30616"/>
                  <a:pt x="47483" y="30603"/>
                  <a:pt x="48003" y="30578"/>
                </a:cubicBezTo>
                <a:cubicBezTo>
                  <a:pt x="52982" y="30333"/>
                  <a:pt x="57856" y="29070"/>
                  <a:pt x="62326" y="26879"/>
                </a:cubicBezTo>
                <a:cubicBezTo>
                  <a:pt x="66779" y="24705"/>
                  <a:pt x="71057" y="21619"/>
                  <a:pt x="75423" y="17412"/>
                </a:cubicBezTo>
                <a:cubicBezTo>
                  <a:pt x="79700" y="13292"/>
                  <a:pt x="83452" y="8611"/>
                  <a:pt x="86222" y="4999"/>
                </a:cubicBezTo>
                <a:cubicBezTo>
                  <a:pt x="86958" y="4053"/>
                  <a:pt x="87747" y="3036"/>
                  <a:pt x="88642" y="1844"/>
                </a:cubicBezTo>
                <a:cubicBezTo>
                  <a:pt x="88799" y="1598"/>
                  <a:pt x="88869" y="1300"/>
                  <a:pt x="88799" y="1020"/>
                </a:cubicBezTo>
                <a:cubicBezTo>
                  <a:pt x="88729" y="669"/>
                  <a:pt x="88519" y="353"/>
                  <a:pt x="88203" y="161"/>
                </a:cubicBezTo>
                <a:cubicBezTo>
                  <a:pt x="88019" y="53"/>
                  <a:pt x="87820" y="1"/>
                  <a:pt x="87621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9"/>
          <p:cNvSpPr txBox="1"/>
          <p:nvPr>
            <p:ph type="title"/>
          </p:nvPr>
        </p:nvSpPr>
        <p:spPr>
          <a:xfrm>
            <a:off x="634900" y="676650"/>
            <a:ext cx="4807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2" name="Google Shape;292;p20"/>
          <p:cNvCxnSpPr/>
          <p:nvPr/>
        </p:nvCxnSpPr>
        <p:spPr>
          <a:xfrm rot="10800000">
            <a:off x="384483" y="4742141"/>
            <a:ext cx="836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20"/>
          <p:cNvCxnSpPr/>
          <p:nvPr/>
        </p:nvCxnSpPr>
        <p:spPr>
          <a:xfrm>
            <a:off x="8758800" y="1714500"/>
            <a:ext cx="0" cy="303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20"/>
          <p:cNvCxnSpPr/>
          <p:nvPr/>
        </p:nvCxnSpPr>
        <p:spPr>
          <a:xfrm>
            <a:off x="382800" y="1715939"/>
            <a:ext cx="0" cy="302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20"/>
          <p:cNvGrpSpPr/>
          <p:nvPr/>
        </p:nvGrpSpPr>
        <p:grpSpPr>
          <a:xfrm rot="5400000">
            <a:off x="8372212" y="952538"/>
            <a:ext cx="773175" cy="430180"/>
            <a:chOff x="3401812" y="3876563"/>
            <a:chExt cx="773175" cy="430180"/>
          </a:xfrm>
        </p:grpSpPr>
        <p:sp>
          <p:nvSpPr>
            <p:cNvPr id="296" name="Google Shape;296;p20"/>
            <p:cNvSpPr/>
            <p:nvPr/>
          </p:nvSpPr>
          <p:spPr>
            <a:xfrm rot="5400000">
              <a:off x="3459142" y="3819234"/>
              <a:ext cx="426751" cy="541410"/>
            </a:xfrm>
            <a:prstGeom prst="flowChartDecision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7" name="Google Shape;297;p20"/>
            <p:cNvGrpSpPr/>
            <p:nvPr/>
          </p:nvGrpSpPr>
          <p:grpSpPr>
            <a:xfrm>
              <a:off x="3626869" y="3979368"/>
              <a:ext cx="267364" cy="327375"/>
              <a:chOff x="940550" y="3371400"/>
              <a:chExt cx="299400" cy="366602"/>
            </a:xfrm>
          </p:grpSpPr>
          <p:sp>
            <p:nvSpPr>
              <p:cNvPr id="298" name="Google Shape;298;p20"/>
              <p:cNvSpPr/>
              <p:nvPr/>
            </p:nvSpPr>
            <p:spPr>
              <a:xfrm>
                <a:off x="965313" y="3371400"/>
                <a:ext cx="51625" cy="103250"/>
              </a:xfrm>
              <a:custGeom>
                <a:rect b="b" l="l" r="r" t="t"/>
                <a:pathLst>
                  <a:path extrusionOk="0" h="4130" w="2065">
                    <a:moveTo>
                      <a:pt x="2065" y="0"/>
                    </a:moveTo>
                    <a:cubicBezTo>
                      <a:pt x="834" y="923"/>
                      <a:pt x="0" y="2591"/>
                      <a:pt x="0" y="4130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99" name="Google Shape;299;p20"/>
              <p:cNvSpPr/>
              <p:nvPr/>
            </p:nvSpPr>
            <p:spPr>
              <a:xfrm>
                <a:off x="1054125" y="3474641"/>
                <a:ext cx="134200" cy="88575"/>
              </a:xfrm>
              <a:custGeom>
                <a:rect b="b" l="l" r="r" t="t"/>
                <a:pathLst>
                  <a:path extrusionOk="0" h="3543" w="5368">
                    <a:moveTo>
                      <a:pt x="0" y="130"/>
                    </a:moveTo>
                    <a:cubicBezTo>
                      <a:pt x="0" y="1306"/>
                      <a:pt x="147" y="3870"/>
                      <a:pt x="1239" y="3433"/>
                    </a:cubicBezTo>
                    <a:cubicBezTo>
                      <a:pt x="2382" y="2976"/>
                      <a:pt x="1697" y="429"/>
                      <a:pt x="2891" y="130"/>
                    </a:cubicBezTo>
                    <a:cubicBezTo>
                      <a:pt x="3934" y="-131"/>
                      <a:pt x="4608" y="1434"/>
                      <a:pt x="5368" y="2195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00" name="Google Shape;300;p20"/>
              <p:cNvSpPr/>
              <p:nvPr/>
            </p:nvSpPr>
            <p:spPr>
              <a:xfrm>
                <a:off x="940550" y="3604627"/>
                <a:ext cx="299400" cy="133375"/>
              </a:xfrm>
              <a:custGeom>
                <a:rect b="b" l="l" r="r" t="t"/>
                <a:pathLst>
                  <a:path extrusionOk="0" h="5335" w="11976">
                    <a:moveTo>
                      <a:pt x="11976" y="3190"/>
                    </a:moveTo>
                    <a:cubicBezTo>
                      <a:pt x="11256" y="4270"/>
                      <a:pt x="9961" y="5416"/>
                      <a:pt x="8673" y="5255"/>
                    </a:cubicBezTo>
                    <a:cubicBezTo>
                      <a:pt x="6703" y="5009"/>
                      <a:pt x="7021" y="1400"/>
                      <a:pt x="5369" y="299"/>
                    </a:cubicBezTo>
                    <a:cubicBezTo>
                      <a:pt x="3678" y="-828"/>
                      <a:pt x="1818" y="2281"/>
                      <a:pt x="0" y="3190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301" name="Google Shape;301;p20"/>
            <p:cNvSpPr/>
            <p:nvPr/>
          </p:nvSpPr>
          <p:spPr>
            <a:xfrm rot="5400000">
              <a:off x="3923929" y="3949541"/>
              <a:ext cx="221323" cy="280794"/>
            </a:xfrm>
            <a:prstGeom prst="flowChartDecision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" name="Google Shape;302;p20"/>
          <p:cNvGrpSpPr/>
          <p:nvPr/>
        </p:nvGrpSpPr>
        <p:grpSpPr>
          <a:xfrm rot="-5400000">
            <a:off x="21598" y="940891"/>
            <a:ext cx="722398" cy="402726"/>
            <a:chOff x="7290164" y="3868919"/>
            <a:chExt cx="857243" cy="477900"/>
          </a:xfrm>
        </p:grpSpPr>
        <p:sp>
          <p:nvSpPr>
            <p:cNvPr id="303" name="Google Shape;303;p20"/>
            <p:cNvSpPr/>
            <p:nvPr/>
          </p:nvSpPr>
          <p:spPr>
            <a:xfrm rot="10800000">
              <a:off x="7290164" y="3978550"/>
              <a:ext cx="258600" cy="258600"/>
            </a:xfrm>
            <a:prstGeom prst="ellipse">
              <a:avLst/>
            </a:prstGeom>
            <a:solidFill>
              <a:schemeClr val="accent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 rot="-5400000">
              <a:off x="7592706" y="3792119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20"/>
          <p:cNvSpPr/>
          <p:nvPr/>
        </p:nvSpPr>
        <p:spPr>
          <a:xfrm flipH="1" rot="-2243588">
            <a:off x="3337436" y="3436949"/>
            <a:ext cx="3833034" cy="2610391"/>
          </a:xfrm>
          <a:custGeom>
            <a:rect b="b" l="l" r="r" t="t"/>
            <a:pathLst>
              <a:path extrusionOk="0" h="94644" w="122819">
                <a:moveTo>
                  <a:pt x="121456" y="1"/>
                </a:moveTo>
                <a:cubicBezTo>
                  <a:pt x="121129" y="1"/>
                  <a:pt x="120802" y="137"/>
                  <a:pt x="120531" y="367"/>
                </a:cubicBezTo>
                <a:cubicBezTo>
                  <a:pt x="116473" y="3689"/>
                  <a:pt x="111499" y="5758"/>
                  <a:pt x="106785" y="7986"/>
                </a:cubicBezTo>
                <a:cubicBezTo>
                  <a:pt x="104398" y="9120"/>
                  <a:pt x="102030" y="10274"/>
                  <a:pt x="99783" y="11666"/>
                </a:cubicBezTo>
                <a:cubicBezTo>
                  <a:pt x="97475" y="13118"/>
                  <a:pt x="95307" y="14829"/>
                  <a:pt x="93357" y="16719"/>
                </a:cubicBezTo>
                <a:cubicBezTo>
                  <a:pt x="89299" y="20678"/>
                  <a:pt x="86057" y="25591"/>
                  <a:pt x="84823" y="31201"/>
                </a:cubicBezTo>
                <a:cubicBezTo>
                  <a:pt x="84167" y="34145"/>
                  <a:pt x="83948" y="37208"/>
                  <a:pt x="83849" y="40252"/>
                </a:cubicBezTo>
                <a:cubicBezTo>
                  <a:pt x="83749" y="42938"/>
                  <a:pt x="83868" y="45742"/>
                  <a:pt x="83232" y="48368"/>
                </a:cubicBezTo>
                <a:cubicBezTo>
                  <a:pt x="82655" y="50716"/>
                  <a:pt x="81262" y="52526"/>
                  <a:pt x="78995" y="53441"/>
                </a:cubicBezTo>
                <a:cubicBezTo>
                  <a:pt x="76787" y="54336"/>
                  <a:pt x="74320" y="54475"/>
                  <a:pt x="71992" y="54495"/>
                </a:cubicBezTo>
                <a:cubicBezTo>
                  <a:pt x="71021" y="54510"/>
                  <a:pt x="70050" y="54517"/>
                  <a:pt x="69079" y="54517"/>
                </a:cubicBezTo>
                <a:cubicBezTo>
                  <a:pt x="63490" y="54517"/>
                  <a:pt x="57912" y="54289"/>
                  <a:pt x="52319" y="54018"/>
                </a:cubicBezTo>
                <a:cubicBezTo>
                  <a:pt x="49096" y="53839"/>
                  <a:pt x="45854" y="53680"/>
                  <a:pt x="42591" y="53481"/>
                </a:cubicBezTo>
                <a:cubicBezTo>
                  <a:pt x="40178" y="53325"/>
                  <a:pt x="37790" y="53133"/>
                  <a:pt x="35388" y="53133"/>
                </a:cubicBezTo>
                <a:cubicBezTo>
                  <a:pt x="34720" y="53133"/>
                  <a:pt x="34051" y="53148"/>
                  <a:pt x="33381" y="53182"/>
                </a:cubicBezTo>
                <a:cubicBezTo>
                  <a:pt x="30496" y="53302"/>
                  <a:pt x="27552" y="53739"/>
                  <a:pt x="24827" y="54714"/>
                </a:cubicBezTo>
                <a:cubicBezTo>
                  <a:pt x="22102" y="55689"/>
                  <a:pt x="19675" y="57181"/>
                  <a:pt x="17487" y="59090"/>
                </a:cubicBezTo>
                <a:cubicBezTo>
                  <a:pt x="15338" y="60960"/>
                  <a:pt x="13528" y="63168"/>
                  <a:pt x="11897" y="65476"/>
                </a:cubicBezTo>
                <a:cubicBezTo>
                  <a:pt x="10226" y="67803"/>
                  <a:pt x="8674" y="70191"/>
                  <a:pt x="7282" y="72697"/>
                </a:cubicBezTo>
                <a:cubicBezTo>
                  <a:pt x="4536" y="77750"/>
                  <a:pt x="2308" y="83220"/>
                  <a:pt x="956" y="88870"/>
                </a:cubicBezTo>
                <a:cubicBezTo>
                  <a:pt x="618" y="90282"/>
                  <a:pt x="359" y="91675"/>
                  <a:pt x="100" y="93047"/>
                </a:cubicBezTo>
                <a:cubicBezTo>
                  <a:pt x="1" y="93724"/>
                  <a:pt x="279" y="94400"/>
                  <a:pt x="976" y="94599"/>
                </a:cubicBezTo>
                <a:cubicBezTo>
                  <a:pt x="1075" y="94629"/>
                  <a:pt x="1181" y="94643"/>
                  <a:pt x="1289" y="94643"/>
                </a:cubicBezTo>
                <a:cubicBezTo>
                  <a:pt x="1826" y="94643"/>
                  <a:pt x="2408" y="94287"/>
                  <a:pt x="2507" y="93724"/>
                </a:cubicBezTo>
                <a:cubicBezTo>
                  <a:pt x="3442" y="88074"/>
                  <a:pt x="5193" y="82584"/>
                  <a:pt x="7679" y="77432"/>
                </a:cubicBezTo>
                <a:cubicBezTo>
                  <a:pt x="10126" y="72399"/>
                  <a:pt x="13150" y="67406"/>
                  <a:pt x="16910" y="63248"/>
                </a:cubicBezTo>
                <a:cubicBezTo>
                  <a:pt x="18700" y="61259"/>
                  <a:pt x="20749" y="59488"/>
                  <a:pt x="23096" y="58195"/>
                </a:cubicBezTo>
                <a:cubicBezTo>
                  <a:pt x="25563" y="56882"/>
                  <a:pt x="28348" y="56126"/>
                  <a:pt x="31133" y="55828"/>
                </a:cubicBezTo>
                <a:cubicBezTo>
                  <a:pt x="32490" y="55678"/>
                  <a:pt x="33848" y="55621"/>
                  <a:pt x="35205" y="55621"/>
                </a:cubicBezTo>
                <a:cubicBezTo>
                  <a:pt x="36732" y="55621"/>
                  <a:pt x="38259" y="55693"/>
                  <a:pt x="39786" y="55788"/>
                </a:cubicBezTo>
                <a:cubicBezTo>
                  <a:pt x="43088" y="55987"/>
                  <a:pt x="46430" y="56206"/>
                  <a:pt x="49752" y="56385"/>
                </a:cubicBezTo>
                <a:cubicBezTo>
                  <a:pt x="56277" y="56723"/>
                  <a:pt x="62782" y="57002"/>
                  <a:pt x="69327" y="57002"/>
                </a:cubicBezTo>
                <a:cubicBezTo>
                  <a:pt x="69866" y="57002"/>
                  <a:pt x="70423" y="57005"/>
                  <a:pt x="70991" y="57005"/>
                </a:cubicBezTo>
                <a:cubicBezTo>
                  <a:pt x="75470" y="57005"/>
                  <a:pt x="80648" y="56801"/>
                  <a:pt x="83650" y="53182"/>
                </a:cubicBezTo>
                <a:cubicBezTo>
                  <a:pt x="85500" y="50934"/>
                  <a:pt x="85997" y="48070"/>
                  <a:pt x="86156" y="45265"/>
                </a:cubicBezTo>
                <a:cubicBezTo>
                  <a:pt x="86335" y="42381"/>
                  <a:pt x="86335" y="39496"/>
                  <a:pt x="86554" y="36612"/>
                </a:cubicBezTo>
                <a:cubicBezTo>
                  <a:pt x="86813" y="33727"/>
                  <a:pt x="87290" y="30823"/>
                  <a:pt x="88404" y="28117"/>
                </a:cubicBezTo>
                <a:cubicBezTo>
                  <a:pt x="89399" y="25651"/>
                  <a:pt x="90871" y="23343"/>
                  <a:pt x="92562" y="21294"/>
                </a:cubicBezTo>
                <a:cubicBezTo>
                  <a:pt x="94252" y="19225"/>
                  <a:pt x="96202" y="17375"/>
                  <a:pt x="98330" y="15724"/>
                </a:cubicBezTo>
                <a:cubicBezTo>
                  <a:pt x="100379" y="14113"/>
                  <a:pt x="102707" y="12820"/>
                  <a:pt x="105034" y="11626"/>
                </a:cubicBezTo>
                <a:cubicBezTo>
                  <a:pt x="109769" y="9219"/>
                  <a:pt x="114762" y="7270"/>
                  <a:pt x="119238" y="4366"/>
                </a:cubicBezTo>
                <a:cubicBezTo>
                  <a:pt x="120312" y="3669"/>
                  <a:pt x="121326" y="2913"/>
                  <a:pt x="122321" y="2098"/>
                </a:cubicBezTo>
                <a:cubicBezTo>
                  <a:pt x="122818" y="1700"/>
                  <a:pt x="122739" y="805"/>
                  <a:pt x="122301" y="367"/>
                </a:cubicBezTo>
                <a:cubicBezTo>
                  <a:pt x="122046" y="112"/>
                  <a:pt x="121751" y="1"/>
                  <a:pt x="121456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" name="Google Shape;306;p20"/>
          <p:cNvGrpSpPr/>
          <p:nvPr/>
        </p:nvGrpSpPr>
        <p:grpSpPr>
          <a:xfrm>
            <a:off x="3435827" y="4118326"/>
            <a:ext cx="2269785" cy="263289"/>
            <a:chOff x="2158268" y="761088"/>
            <a:chExt cx="1592832" cy="333700"/>
          </a:xfrm>
        </p:grpSpPr>
        <p:sp>
          <p:nvSpPr>
            <p:cNvPr id="307" name="Google Shape;307;p20"/>
            <p:cNvSpPr/>
            <p:nvPr/>
          </p:nvSpPr>
          <p:spPr>
            <a:xfrm>
              <a:off x="2158268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9" name="Google Shape;309;p20"/>
          <p:cNvSpPr txBox="1"/>
          <p:nvPr>
            <p:ph type="title"/>
          </p:nvPr>
        </p:nvSpPr>
        <p:spPr>
          <a:xfrm>
            <a:off x="1114325" y="676656"/>
            <a:ext cx="69153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0" name="Google Shape;310;p20"/>
          <p:cNvSpPr txBox="1"/>
          <p:nvPr>
            <p:ph idx="1" type="subTitle"/>
          </p:nvPr>
        </p:nvSpPr>
        <p:spPr>
          <a:xfrm>
            <a:off x="1285224" y="2953100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1" name="Google Shape;311;p20"/>
          <p:cNvSpPr txBox="1"/>
          <p:nvPr>
            <p:ph idx="2" type="subTitle"/>
          </p:nvPr>
        </p:nvSpPr>
        <p:spPr>
          <a:xfrm>
            <a:off x="1285224" y="2614700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2" name="Google Shape;312;p20"/>
          <p:cNvSpPr txBox="1"/>
          <p:nvPr>
            <p:ph idx="3" type="subTitle"/>
          </p:nvPr>
        </p:nvSpPr>
        <p:spPr>
          <a:xfrm>
            <a:off x="3670812" y="2953113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3" name="Google Shape;313;p20"/>
          <p:cNvSpPr txBox="1"/>
          <p:nvPr>
            <p:ph idx="4" type="subTitle"/>
          </p:nvPr>
        </p:nvSpPr>
        <p:spPr>
          <a:xfrm>
            <a:off x="3670812" y="2614713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4" name="Google Shape;314;p20"/>
          <p:cNvSpPr txBox="1"/>
          <p:nvPr>
            <p:ph idx="5" type="subTitle"/>
          </p:nvPr>
        </p:nvSpPr>
        <p:spPr>
          <a:xfrm>
            <a:off x="6056412" y="2953100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5" name="Google Shape;315;p20"/>
          <p:cNvSpPr txBox="1"/>
          <p:nvPr>
            <p:ph idx="6" type="subTitle"/>
          </p:nvPr>
        </p:nvSpPr>
        <p:spPr>
          <a:xfrm>
            <a:off x="6056412" y="2614700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3"/>
          <p:cNvCxnSpPr/>
          <p:nvPr/>
        </p:nvCxnSpPr>
        <p:spPr>
          <a:xfrm rot="10800000">
            <a:off x="761125" y="4381500"/>
            <a:ext cx="761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" name="Google Shape;35;p3"/>
          <p:cNvCxnSpPr/>
          <p:nvPr/>
        </p:nvCxnSpPr>
        <p:spPr>
          <a:xfrm>
            <a:off x="8382000" y="762000"/>
            <a:ext cx="0" cy="362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3"/>
          <p:cNvCxnSpPr/>
          <p:nvPr/>
        </p:nvCxnSpPr>
        <p:spPr>
          <a:xfrm rot="10800000">
            <a:off x="762025" y="2917000"/>
            <a:ext cx="761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" name="Google Shape;37;p3"/>
          <p:cNvSpPr/>
          <p:nvPr/>
        </p:nvSpPr>
        <p:spPr>
          <a:xfrm rot="10800000">
            <a:off x="6463388" y="913301"/>
            <a:ext cx="294900" cy="2949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3"/>
          <p:cNvSpPr/>
          <p:nvPr/>
        </p:nvSpPr>
        <p:spPr>
          <a:xfrm rot="-5400000">
            <a:off x="6757557" y="714945"/>
            <a:ext cx="545100" cy="691559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3"/>
          <p:cNvSpPr/>
          <p:nvPr/>
        </p:nvSpPr>
        <p:spPr>
          <a:xfrm rot="670247">
            <a:off x="6840540" y="1775477"/>
            <a:ext cx="1445287" cy="2497252"/>
          </a:xfrm>
          <a:custGeom>
            <a:rect b="b" l="l" r="r" t="t"/>
            <a:pathLst>
              <a:path extrusionOk="0" h="84729" w="49037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3"/>
          <p:cNvCxnSpPr/>
          <p:nvPr/>
        </p:nvCxnSpPr>
        <p:spPr>
          <a:xfrm>
            <a:off x="759600" y="762000"/>
            <a:ext cx="0" cy="362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Google Shape;41;p3"/>
          <p:cNvSpPr/>
          <p:nvPr/>
        </p:nvSpPr>
        <p:spPr>
          <a:xfrm rot="5400000">
            <a:off x="1839650" y="2081999"/>
            <a:ext cx="550300" cy="698150"/>
          </a:xfrm>
          <a:prstGeom prst="flowChartDecision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/>
          <p:cNvSpPr/>
          <p:nvPr/>
        </p:nvSpPr>
        <p:spPr>
          <a:xfrm rot="5400000">
            <a:off x="2364425" y="2233349"/>
            <a:ext cx="311700" cy="395450"/>
          </a:xfrm>
          <a:prstGeom prst="flowChartDecision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3"/>
          <p:cNvGrpSpPr/>
          <p:nvPr/>
        </p:nvGrpSpPr>
        <p:grpSpPr>
          <a:xfrm>
            <a:off x="1765713" y="2085300"/>
            <a:ext cx="351025" cy="392200"/>
            <a:chOff x="1228600" y="2629975"/>
            <a:chExt cx="351025" cy="392200"/>
          </a:xfrm>
        </p:grpSpPr>
        <p:sp>
          <p:nvSpPr>
            <p:cNvPr id="44" name="Google Shape;44;p3"/>
            <p:cNvSpPr/>
            <p:nvPr/>
          </p:nvSpPr>
          <p:spPr>
            <a:xfrm>
              <a:off x="1228600" y="2629975"/>
              <a:ext cx="144550" cy="148200"/>
            </a:xfrm>
            <a:custGeom>
              <a:rect b="b" l="l" r="r" t="t"/>
              <a:pathLst>
                <a:path extrusionOk="0" h="5928" w="5782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5" name="Google Shape;45;p3"/>
            <p:cNvSpPr/>
            <p:nvPr/>
          </p:nvSpPr>
          <p:spPr>
            <a:xfrm>
              <a:off x="1249250" y="2868700"/>
              <a:ext cx="185838" cy="153475"/>
            </a:xfrm>
            <a:custGeom>
              <a:rect b="b" l="l" r="r" t="t"/>
              <a:pathLst>
                <a:path extrusionOk="0" h="6139" w="14867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6" name="Google Shape;46;p3"/>
            <p:cNvSpPr/>
            <p:nvPr/>
          </p:nvSpPr>
          <p:spPr>
            <a:xfrm>
              <a:off x="1435100" y="2788800"/>
              <a:ext cx="144525" cy="72275"/>
            </a:xfrm>
            <a:custGeom>
              <a:rect b="b" l="l" r="r" t="t"/>
              <a:pathLst>
                <a:path extrusionOk="0" h="2891" w="5781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3450763" y="3067800"/>
            <a:ext cx="2239500" cy="6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1" sz="35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" type="subTitle"/>
          </p:nvPr>
        </p:nvSpPr>
        <p:spPr>
          <a:xfrm>
            <a:off x="3450763" y="3596925"/>
            <a:ext cx="2239500" cy="6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3"/>
          <p:cNvSpPr/>
          <p:nvPr/>
        </p:nvSpPr>
        <p:spPr>
          <a:xfrm rot="1988620">
            <a:off x="-9472" y="-6117"/>
            <a:ext cx="1526426" cy="1987400"/>
          </a:xfrm>
          <a:custGeom>
            <a:rect b="b" l="l" r="r" t="t"/>
            <a:pathLst>
              <a:path extrusionOk="0" h="64467" w="49514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2_1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Google Shape;317;p21"/>
          <p:cNvCxnSpPr/>
          <p:nvPr/>
        </p:nvCxnSpPr>
        <p:spPr>
          <a:xfrm>
            <a:off x="8382000" y="1066800"/>
            <a:ext cx="0" cy="361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8" name="Google Shape;318;p21"/>
          <p:cNvSpPr/>
          <p:nvPr/>
        </p:nvSpPr>
        <p:spPr>
          <a:xfrm rot="2700000">
            <a:off x="5289898" y="-1130908"/>
            <a:ext cx="3171621" cy="2444043"/>
          </a:xfrm>
          <a:custGeom>
            <a:rect b="b" l="l" r="r" t="t"/>
            <a:pathLst>
              <a:path extrusionOk="0" h="94644" w="122819">
                <a:moveTo>
                  <a:pt x="121456" y="1"/>
                </a:moveTo>
                <a:cubicBezTo>
                  <a:pt x="121129" y="1"/>
                  <a:pt x="120802" y="137"/>
                  <a:pt x="120531" y="367"/>
                </a:cubicBezTo>
                <a:cubicBezTo>
                  <a:pt x="116473" y="3689"/>
                  <a:pt x="111499" y="5758"/>
                  <a:pt x="106785" y="7986"/>
                </a:cubicBezTo>
                <a:cubicBezTo>
                  <a:pt x="104398" y="9120"/>
                  <a:pt x="102030" y="10274"/>
                  <a:pt x="99783" y="11666"/>
                </a:cubicBezTo>
                <a:cubicBezTo>
                  <a:pt x="97475" y="13118"/>
                  <a:pt x="95307" y="14829"/>
                  <a:pt x="93357" y="16719"/>
                </a:cubicBezTo>
                <a:cubicBezTo>
                  <a:pt x="89299" y="20678"/>
                  <a:pt x="86057" y="25591"/>
                  <a:pt x="84823" y="31201"/>
                </a:cubicBezTo>
                <a:cubicBezTo>
                  <a:pt x="84167" y="34145"/>
                  <a:pt x="83948" y="37208"/>
                  <a:pt x="83849" y="40252"/>
                </a:cubicBezTo>
                <a:cubicBezTo>
                  <a:pt x="83749" y="42938"/>
                  <a:pt x="83868" y="45742"/>
                  <a:pt x="83232" y="48368"/>
                </a:cubicBezTo>
                <a:cubicBezTo>
                  <a:pt x="82655" y="50716"/>
                  <a:pt x="81262" y="52526"/>
                  <a:pt x="78995" y="53441"/>
                </a:cubicBezTo>
                <a:cubicBezTo>
                  <a:pt x="76787" y="54336"/>
                  <a:pt x="74320" y="54475"/>
                  <a:pt x="71992" y="54495"/>
                </a:cubicBezTo>
                <a:cubicBezTo>
                  <a:pt x="71021" y="54510"/>
                  <a:pt x="70050" y="54517"/>
                  <a:pt x="69079" y="54517"/>
                </a:cubicBezTo>
                <a:cubicBezTo>
                  <a:pt x="63490" y="54517"/>
                  <a:pt x="57912" y="54289"/>
                  <a:pt x="52319" y="54018"/>
                </a:cubicBezTo>
                <a:cubicBezTo>
                  <a:pt x="49096" y="53839"/>
                  <a:pt x="45854" y="53680"/>
                  <a:pt x="42591" y="53481"/>
                </a:cubicBezTo>
                <a:cubicBezTo>
                  <a:pt x="40178" y="53325"/>
                  <a:pt x="37790" y="53133"/>
                  <a:pt x="35388" y="53133"/>
                </a:cubicBezTo>
                <a:cubicBezTo>
                  <a:pt x="34720" y="53133"/>
                  <a:pt x="34051" y="53148"/>
                  <a:pt x="33381" y="53182"/>
                </a:cubicBezTo>
                <a:cubicBezTo>
                  <a:pt x="30496" y="53302"/>
                  <a:pt x="27552" y="53739"/>
                  <a:pt x="24827" y="54714"/>
                </a:cubicBezTo>
                <a:cubicBezTo>
                  <a:pt x="22102" y="55689"/>
                  <a:pt x="19675" y="57181"/>
                  <a:pt x="17487" y="59090"/>
                </a:cubicBezTo>
                <a:cubicBezTo>
                  <a:pt x="15338" y="60960"/>
                  <a:pt x="13528" y="63168"/>
                  <a:pt x="11897" y="65476"/>
                </a:cubicBezTo>
                <a:cubicBezTo>
                  <a:pt x="10226" y="67803"/>
                  <a:pt x="8674" y="70191"/>
                  <a:pt x="7282" y="72697"/>
                </a:cubicBezTo>
                <a:cubicBezTo>
                  <a:pt x="4536" y="77750"/>
                  <a:pt x="2308" y="83220"/>
                  <a:pt x="956" y="88870"/>
                </a:cubicBezTo>
                <a:cubicBezTo>
                  <a:pt x="618" y="90282"/>
                  <a:pt x="359" y="91675"/>
                  <a:pt x="100" y="93047"/>
                </a:cubicBezTo>
                <a:cubicBezTo>
                  <a:pt x="1" y="93724"/>
                  <a:pt x="279" y="94400"/>
                  <a:pt x="976" y="94599"/>
                </a:cubicBezTo>
                <a:cubicBezTo>
                  <a:pt x="1075" y="94629"/>
                  <a:pt x="1181" y="94643"/>
                  <a:pt x="1289" y="94643"/>
                </a:cubicBezTo>
                <a:cubicBezTo>
                  <a:pt x="1826" y="94643"/>
                  <a:pt x="2408" y="94287"/>
                  <a:pt x="2507" y="93724"/>
                </a:cubicBezTo>
                <a:cubicBezTo>
                  <a:pt x="3442" y="88074"/>
                  <a:pt x="5193" y="82584"/>
                  <a:pt x="7679" y="77432"/>
                </a:cubicBezTo>
                <a:cubicBezTo>
                  <a:pt x="10126" y="72399"/>
                  <a:pt x="13150" y="67406"/>
                  <a:pt x="16910" y="63248"/>
                </a:cubicBezTo>
                <a:cubicBezTo>
                  <a:pt x="18700" y="61259"/>
                  <a:pt x="20749" y="59488"/>
                  <a:pt x="23096" y="58195"/>
                </a:cubicBezTo>
                <a:cubicBezTo>
                  <a:pt x="25563" y="56882"/>
                  <a:pt x="28348" y="56126"/>
                  <a:pt x="31133" y="55828"/>
                </a:cubicBezTo>
                <a:cubicBezTo>
                  <a:pt x="32490" y="55678"/>
                  <a:pt x="33848" y="55621"/>
                  <a:pt x="35205" y="55621"/>
                </a:cubicBezTo>
                <a:cubicBezTo>
                  <a:pt x="36732" y="55621"/>
                  <a:pt x="38259" y="55693"/>
                  <a:pt x="39786" y="55788"/>
                </a:cubicBezTo>
                <a:cubicBezTo>
                  <a:pt x="43088" y="55987"/>
                  <a:pt x="46430" y="56206"/>
                  <a:pt x="49752" y="56385"/>
                </a:cubicBezTo>
                <a:cubicBezTo>
                  <a:pt x="56277" y="56723"/>
                  <a:pt x="62782" y="57002"/>
                  <a:pt x="69327" y="57002"/>
                </a:cubicBezTo>
                <a:cubicBezTo>
                  <a:pt x="69866" y="57002"/>
                  <a:pt x="70423" y="57005"/>
                  <a:pt x="70991" y="57005"/>
                </a:cubicBezTo>
                <a:cubicBezTo>
                  <a:pt x="75470" y="57005"/>
                  <a:pt x="80648" y="56801"/>
                  <a:pt x="83650" y="53182"/>
                </a:cubicBezTo>
                <a:cubicBezTo>
                  <a:pt x="85500" y="50934"/>
                  <a:pt x="85997" y="48070"/>
                  <a:pt x="86156" y="45265"/>
                </a:cubicBezTo>
                <a:cubicBezTo>
                  <a:pt x="86335" y="42381"/>
                  <a:pt x="86335" y="39496"/>
                  <a:pt x="86554" y="36612"/>
                </a:cubicBezTo>
                <a:cubicBezTo>
                  <a:pt x="86813" y="33727"/>
                  <a:pt x="87290" y="30823"/>
                  <a:pt x="88404" y="28117"/>
                </a:cubicBezTo>
                <a:cubicBezTo>
                  <a:pt x="89399" y="25651"/>
                  <a:pt x="90871" y="23343"/>
                  <a:pt x="92562" y="21294"/>
                </a:cubicBezTo>
                <a:cubicBezTo>
                  <a:pt x="94252" y="19225"/>
                  <a:pt x="96202" y="17375"/>
                  <a:pt x="98330" y="15724"/>
                </a:cubicBezTo>
                <a:cubicBezTo>
                  <a:pt x="100379" y="14113"/>
                  <a:pt x="102707" y="12820"/>
                  <a:pt x="105034" y="11626"/>
                </a:cubicBezTo>
                <a:cubicBezTo>
                  <a:pt x="109769" y="9219"/>
                  <a:pt x="114762" y="7270"/>
                  <a:pt x="119238" y="4366"/>
                </a:cubicBezTo>
                <a:cubicBezTo>
                  <a:pt x="120312" y="3669"/>
                  <a:pt x="121326" y="2913"/>
                  <a:pt x="122321" y="2098"/>
                </a:cubicBezTo>
                <a:cubicBezTo>
                  <a:pt x="122818" y="1700"/>
                  <a:pt x="122739" y="805"/>
                  <a:pt x="122301" y="367"/>
                </a:cubicBezTo>
                <a:cubicBezTo>
                  <a:pt x="122046" y="112"/>
                  <a:pt x="121751" y="1"/>
                  <a:pt x="121456" y="1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1"/>
          <p:cNvSpPr txBox="1"/>
          <p:nvPr>
            <p:ph type="title"/>
          </p:nvPr>
        </p:nvSpPr>
        <p:spPr>
          <a:xfrm>
            <a:off x="762000" y="676650"/>
            <a:ext cx="76200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0" name="Google Shape;320;p21"/>
          <p:cNvSpPr txBox="1"/>
          <p:nvPr>
            <p:ph idx="1" type="subTitle"/>
          </p:nvPr>
        </p:nvSpPr>
        <p:spPr>
          <a:xfrm>
            <a:off x="2263912" y="1825225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1" name="Google Shape;321;p21"/>
          <p:cNvSpPr txBox="1"/>
          <p:nvPr>
            <p:ph idx="2" type="subTitle"/>
          </p:nvPr>
        </p:nvSpPr>
        <p:spPr>
          <a:xfrm>
            <a:off x="2263912" y="1511863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2" name="Google Shape;322;p21"/>
          <p:cNvSpPr txBox="1"/>
          <p:nvPr>
            <p:ph idx="3" type="subTitle"/>
          </p:nvPr>
        </p:nvSpPr>
        <p:spPr>
          <a:xfrm>
            <a:off x="5849486" y="1825225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" name="Google Shape;323;p21"/>
          <p:cNvSpPr txBox="1"/>
          <p:nvPr>
            <p:ph idx="4" type="subTitle"/>
          </p:nvPr>
        </p:nvSpPr>
        <p:spPr>
          <a:xfrm>
            <a:off x="5849486" y="1511863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4" name="Google Shape;324;p21"/>
          <p:cNvSpPr txBox="1"/>
          <p:nvPr>
            <p:ph idx="5" type="subTitle"/>
          </p:nvPr>
        </p:nvSpPr>
        <p:spPr>
          <a:xfrm>
            <a:off x="2263912" y="3053875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5" name="Google Shape;325;p21"/>
          <p:cNvSpPr txBox="1"/>
          <p:nvPr>
            <p:ph idx="6" type="subTitle"/>
          </p:nvPr>
        </p:nvSpPr>
        <p:spPr>
          <a:xfrm>
            <a:off x="2263912" y="2740513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6" name="Google Shape;326;p21"/>
          <p:cNvSpPr txBox="1"/>
          <p:nvPr>
            <p:ph idx="7" type="subTitle"/>
          </p:nvPr>
        </p:nvSpPr>
        <p:spPr>
          <a:xfrm>
            <a:off x="5849486" y="3053875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7" name="Google Shape;327;p21"/>
          <p:cNvSpPr txBox="1"/>
          <p:nvPr>
            <p:ph idx="8" type="subTitle"/>
          </p:nvPr>
        </p:nvSpPr>
        <p:spPr>
          <a:xfrm>
            <a:off x="5849486" y="2740513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28" name="Google Shape;328;p21"/>
          <p:cNvCxnSpPr/>
          <p:nvPr/>
        </p:nvCxnSpPr>
        <p:spPr>
          <a:xfrm rot="10800000">
            <a:off x="758575" y="4686300"/>
            <a:ext cx="762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" name="Google Shape;329;p21"/>
          <p:cNvCxnSpPr/>
          <p:nvPr/>
        </p:nvCxnSpPr>
        <p:spPr>
          <a:xfrm>
            <a:off x="762000" y="1066800"/>
            <a:ext cx="0" cy="361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" name="Google Shape;330;p21"/>
          <p:cNvCxnSpPr/>
          <p:nvPr/>
        </p:nvCxnSpPr>
        <p:spPr>
          <a:xfrm rot="10800000">
            <a:off x="758575" y="4106600"/>
            <a:ext cx="762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31" name="Google Shape;331;p21"/>
          <p:cNvGrpSpPr/>
          <p:nvPr/>
        </p:nvGrpSpPr>
        <p:grpSpPr>
          <a:xfrm>
            <a:off x="5706911" y="4208591"/>
            <a:ext cx="722398" cy="402726"/>
            <a:chOff x="7290164" y="3868919"/>
            <a:chExt cx="857243" cy="477900"/>
          </a:xfrm>
        </p:grpSpPr>
        <p:sp>
          <p:nvSpPr>
            <p:cNvPr id="332" name="Google Shape;332;p21"/>
            <p:cNvSpPr/>
            <p:nvPr/>
          </p:nvSpPr>
          <p:spPr>
            <a:xfrm rot="10800000">
              <a:off x="7290164" y="3978550"/>
              <a:ext cx="258600" cy="2586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1"/>
            <p:cNvSpPr/>
            <p:nvPr/>
          </p:nvSpPr>
          <p:spPr>
            <a:xfrm rot="-5400000">
              <a:off x="7592706" y="3792119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" name="Google Shape;334;p21"/>
          <p:cNvGrpSpPr/>
          <p:nvPr/>
        </p:nvGrpSpPr>
        <p:grpSpPr>
          <a:xfrm>
            <a:off x="2714700" y="4181363"/>
            <a:ext cx="773175" cy="430180"/>
            <a:chOff x="3401812" y="3876563"/>
            <a:chExt cx="773175" cy="430180"/>
          </a:xfrm>
        </p:grpSpPr>
        <p:sp>
          <p:nvSpPr>
            <p:cNvPr id="335" name="Google Shape;335;p21"/>
            <p:cNvSpPr/>
            <p:nvPr/>
          </p:nvSpPr>
          <p:spPr>
            <a:xfrm rot="5400000">
              <a:off x="3459142" y="3819234"/>
              <a:ext cx="426751" cy="541410"/>
            </a:xfrm>
            <a:prstGeom prst="flowChartDecision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6" name="Google Shape;336;p21"/>
            <p:cNvGrpSpPr/>
            <p:nvPr/>
          </p:nvGrpSpPr>
          <p:grpSpPr>
            <a:xfrm>
              <a:off x="3626869" y="3979368"/>
              <a:ext cx="267364" cy="327375"/>
              <a:chOff x="940550" y="3371400"/>
              <a:chExt cx="299400" cy="366602"/>
            </a:xfrm>
          </p:grpSpPr>
          <p:sp>
            <p:nvSpPr>
              <p:cNvPr id="337" name="Google Shape;337;p21"/>
              <p:cNvSpPr/>
              <p:nvPr/>
            </p:nvSpPr>
            <p:spPr>
              <a:xfrm>
                <a:off x="965313" y="3371400"/>
                <a:ext cx="51625" cy="103250"/>
              </a:xfrm>
              <a:custGeom>
                <a:rect b="b" l="l" r="r" t="t"/>
                <a:pathLst>
                  <a:path extrusionOk="0" h="4130" w="2065">
                    <a:moveTo>
                      <a:pt x="2065" y="0"/>
                    </a:moveTo>
                    <a:cubicBezTo>
                      <a:pt x="834" y="923"/>
                      <a:pt x="0" y="2591"/>
                      <a:pt x="0" y="4130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38" name="Google Shape;338;p21"/>
              <p:cNvSpPr/>
              <p:nvPr/>
            </p:nvSpPr>
            <p:spPr>
              <a:xfrm>
                <a:off x="1054125" y="3474641"/>
                <a:ext cx="134200" cy="88575"/>
              </a:xfrm>
              <a:custGeom>
                <a:rect b="b" l="l" r="r" t="t"/>
                <a:pathLst>
                  <a:path extrusionOk="0" h="3543" w="5368">
                    <a:moveTo>
                      <a:pt x="0" y="130"/>
                    </a:moveTo>
                    <a:cubicBezTo>
                      <a:pt x="0" y="1306"/>
                      <a:pt x="147" y="3870"/>
                      <a:pt x="1239" y="3433"/>
                    </a:cubicBezTo>
                    <a:cubicBezTo>
                      <a:pt x="2382" y="2976"/>
                      <a:pt x="1697" y="429"/>
                      <a:pt x="2891" y="130"/>
                    </a:cubicBezTo>
                    <a:cubicBezTo>
                      <a:pt x="3934" y="-131"/>
                      <a:pt x="4608" y="1434"/>
                      <a:pt x="5368" y="2195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39" name="Google Shape;339;p21"/>
              <p:cNvSpPr/>
              <p:nvPr/>
            </p:nvSpPr>
            <p:spPr>
              <a:xfrm>
                <a:off x="940550" y="3604627"/>
                <a:ext cx="299400" cy="133375"/>
              </a:xfrm>
              <a:custGeom>
                <a:rect b="b" l="l" r="r" t="t"/>
                <a:pathLst>
                  <a:path extrusionOk="0" h="5335" w="11976">
                    <a:moveTo>
                      <a:pt x="11976" y="3190"/>
                    </a:moveTo>
                    <a:cubicBezTo>
                      <a:pt x="11256" y="4270"/>
                      <a:pt x="9961" y="5416"/>
                      <a:pt x="8673" y="5255"/>
                    </a:cubicBezTo>
                    <a:cubicBezTo>
                      <a:pt x="6703" y="5009"/>
                      <a:pt x="7021" y="1400"/>
                      <a:pt x="5369" y="299"/>
                    </a:cubicBezTo>
                    <a:cubicBezTo>
                      <a:pt x="3678" y="-828"/>
                      <a:pt x="1818" y="2281"/>
                      <a:pt x="0" y="3190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340" name="Google Shape;340;p21"/>
            <p:cNvSpPr/>
            <p:nvPr/>
          </p:nvSpPr>
          <p:spPr>
            <a:xfrm rot="5400000">
              <a:off x="3923929" y="3949541"/>
              <a:ext cx="221323" cy="280794"/>
            </a:xfrm>
            <a:prstGeom prst="flowChartDecision">
              <a:avLst/>
            </a:prstGeom>
            <a:solidFill>
              <a:schemeClr val="accent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" name="Google Shape;341;p21"/>
          <p:cNvGrpSpPr/>
          <p:nvPr/>
        </p:nvGrpSpPr>
        <p:grpSpPr>
          <a:xfrm>
            <a:off x="3747138" y="4290338"/>
            <a:ext cx="1619175" cy="212166"/>
            <a:chOff x="2131925" y="761088"/>
            <a:chExt cx="1619175" cy="333700"/>
          </a:xfrm>
        </p:grpSpPr>
        <p:sp>
          <p:nvSpPr>
            <p:cNvPr id="342" name="Google Shape;342;p21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2_1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2"/>
          <p:cNvSpPr txBox="1"/>
          <p:nvPr>
            <p:ph type="title"/>
          </p:nvPr>
        </p:nvSpPr>
        <p:spPr>
          <a:xfrm>
            <a:off x="1850250" y="676650"/>
            <a:ext cx="54435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6" name="Google Shape;346;p22"/>
          <p:cNvSpPr txBox="1"/>
          <p:nvPr>
            <p:ph idx="1" type="subTitle"/>
          </p:nvPr>
        </p:nvSpPr>
        <p:spPr>
          <a:xfrm>
            <a:off x="1301574" y="2377338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7" name="Google Shape;347;p22"/>
          <p:cNvSpPr txBox="1"/>
          <p:nvPr>
            <p:ph idx="2" type="subTitle"/>
          </p:nvPr>
        </p:nvSpPr>
        <p:spPr>
          <a:xfrm>
            <a:off x="1301574" y="2063975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" name="Google Shape;348;p22"/>
          <p:cNvSpPr txBox="1"/>
          <p:nvPr>
            <p:ph idx="3" type="subTitle"/>
          </p:nvPr>
        </p:nvSpPr>
        <p:spPr>
          <a:xfrm>
            <a:off x="3671999" y="2377338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9" name="Google Shape;349;p22"/>
          <p:cNvSpPr txBox="1"/>
          <p:nvPr>
            <p:ph idx="4" type="subTitle"/>
          </p:nvPr>
        </p:nvSpPr>
        <p:spPr>
          <a:xfrm>
            <a:off x="3671999" y="2063975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0" name="Google Shape;350;p22"/>
          <p:cNvSpPr txBox="1"/>
          <p:nvPr>
            <p:ph idx="5" type="subTitle"/>
          </p:nvPr>
        </p:nvSpPr>
        <p:spPr>
          <a:xfrm>
            <a:off x="6042424" y="2377338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1" name="Google Shape;351;p22"/>
          <p:cNvSpPr txBox="1"/>
          <p:nvPr>
            <p:ph idx="6" type="subTitle"/>
          </p:nvPr>
        </p:nvSpPr>
        <p:spPr>
          <a:xfrm>
            <a:off x="6042424" y="2063975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2" name="Google Shape;352;p22"/>
          <p:cNvSpPr txBox="1"/>
          <p:nvPr>
            <p:ph idx="7" type="subTitle"/>
          </p:nvPr>
        </p:nvSpPr>
        <p:spPr>
          <a:xfrm>
            <a:off x="1301574" y="3974763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" name="Google Shape;353;p22"/>
          <p:cNvSpPr txBox="1"/>
          <p:nvPr>
            <p:ph idx="8" type="subTitle"/>
          </p:nvPr>
        </p:nvSpPr>
        <p:spPr>
          <a:xfrm>
            <a:off x="1301574" y="3661400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4" name="Google Shape;354;p22"/>
          <p:cNvSpPr txBox="1"/>
          <p:nvPr>
            <p:ph idx="9" type="subTitle"/>
          </p:nvPr>
        </p:nvSpPr>
        <p:spPr>
          <a:xfrm>
            <a:off x="3671999" y="3974763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5" name="Google Shape;355;p22"/>
          <p:cNvSpPr txBox="1"/>
          <p:nvPr>
            <p:ph idx="13" type="subTitle"/>
          </p:nvPr>
        </p:nvSpPr>
        <p:spPr>
          <a:xfrm>
            <a:off x="3671999" y="3661400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6" name="Google Shape;356;p22"/>
          <p:cNvSpPr txBox="1"/>
          <p:nvPr>
            <p:ph idx="14" type="subTitle"/>
          </p:nvPr>
        </p:nvSpPr>
        <p:spPr>
          <a:xfrm>
            <a:off x="6042424" y="3974763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7" name="Google Shape;357;p22"/>
          <p:cNvSpPr txBox="1"/>
          <p:nvPr>
            <p:ph idx="15" type="subTitle"/>
          </p:nvPr>
        </p:nvSpPr>
        <p:spPr>
          <a:xfrm>
            <a:off x="6042424" y="3661400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58" name="Google Shape;358;p22"/>
          <p:cNvCxnSpPr/>
          <p:nvPr/>
        </p:nvCxnSpPr>
        <p:spPr>
          <a:xfrm>
            <a:off x="382800" y="1468000"/>
            <a:ext cx="0" cy="327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22"/>
          <p:cNvCxnSpPr/>
          <p:nvPr/>
        </p:nvCxnSpPr>
        <p:spPr>
          <a:xfrm rot="10800000">
            <a:off x="384483" y="4742666"/>
            <a:ext cx="836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22"/>
          <p:cNvCxnSpPr/>
          <p:nvPr/>
        </p:nvCxnSpPr>
        <p:spPr>
          <a:xfrm>
            <a:off x="8758800" y="1468000"/>
            <a:ext cx="0" cy="327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61" name="Google Shape;361;p22"/>
          <p:cNvGrpSpPr/>
          <p:nvPr/>
        </p:nvGrpSpPr>
        <p:grpSpPr>
          <a:xfrm>
            <a:off x="1679351" y="838221"/>
            <a:ext cx="237980" cy="225561"/>
            <a:chOff x="2200276" y="4269009"/>
            <a:chExt cx="237980" cy="225561"/>
          </a:xfrm>
        </p:grpSpPr>
        <p:sp>
          <p:nvSpPr>
            <p:cNvPr id="362" name="Google Shape;362;p22"/>
            <p:cNvSpPr/>
            <p:nvPr/>
          </p:nvSpPr>
          <p:spPr>
            <a:xfrm>
              <a:off x="2200276" y="4292070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2228256" y="4269009"/>
              <a:ext cx="210000" cy="2025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grpSp>
        <p:nvGrpSpPr>
          <p:cNvPr id="364" name="Google Shape;364;p22"/>
          <p:cNvGrpSpPr/>
          <p:nvPr/>
        </p:nvGrpSpPr>
        <p:grpSpPr>
          <a:xfrm>
            <a:off x="390066" y="845365"/>
            <a:ext cx="1084490" cy="211305"/>
            <a:chOff x="7136500" y="671445"/>
            <a:chExt cx="1262502" cy="211305"/>
          </a:xfrm>
        </p:grpSpPr>
        <p:sp>
          <p:nvSpPr>
            <p:cNvPr id="365" name="Google Shape;365;p22"/>
            <p:cNvSpPr/>
            <p:nvPr/>
          </p:nvSpPr>
          <p:spPr>
            <a:xfrm>
              <a:off x="7136500" y="698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7181902" y="671445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7" name="Google Shape;367;p22"/>
          <p:cNvSpPr/>
          <p:nvPr/>
        </p:nvSpPr>
        <p:spPr>
          <a:xfrm rot="-1661240">
            <a:off x="8211290" y="2782680"/>
            <a:ext cx="900682" cy="1468865"/>
          </a:xfrm>
          <a:custGeom>
            <a:rect b="b" l="l" r="r" t="t"/>
            <a:pathLst>
              <a:path extrusionOk="0" h="66150" w="40562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" name="Google Shape;368;p22"/>
          <p:cNvGrpSpPr/>
          <p:nvPr/>
        </p:nvGrpSpPr>
        <p:grpSpPr>
          <a:xfrm>
            <a:off x="7226674" y="845365"/>
            <a:ext cx="1084490" cy="211305"/>
            <a:chOff x="7136500" y="671445"/>
            <a:chExt cx="1262502" cy="211305"/>
          </a:xfrm>
        </p:grpSpPr>
        <p:sp>
          <p:nvSpPr>
            <p:cNvPr id="369" name="Google Shape;369;p22"/>
            <p:cNvSpPr/>
            <p:nvPr/>
          </p:nvSpPr>
          <p:spPr>
            <a:xfrm>
              <a:off x="7136500" y="698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7181902" y="671445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" name="Google Shape;371;p22"/>
          <p:cNvGrpSpPr/>
          <p:nvPr/>
        </p:nvGrpSpPr>
        <p:grpSpPr>
          <a:xfrm>
            <a:off x="8515901" y="838221"/>
            <a:ext cx="237980" cy="225561"/>
            <a:chOff x="2200276" y="4269009"/>
            <a:chExt cx="237980" cy="225561"/>
          </a:xfrm>
        </p:grpSpPr>
        <p:sp>
          <p:nvSpPr>
            <p:cNvPr id="372" name="Google Shape;372;p22"/>
            <p:cNvSpPr/>
            <p:nvPr/>
          </p:nvSpPr>
          <p:spPr>
            <a:xfrm>
              <a:off x="2200276" y="4292070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2228256" y="4269009"/>
              <a:ext cx="210000" cy="2025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3"/>
          <p:cNvSpPr txBox="1"/>
          <p:nvPr>
            <p:ph idx="1" type="subTitle"/>
          </p:nvPr>
        </p:nvSpPr>
        <p:spPr>
          <a:xfrm>
            <a:off x="5085150" y="2789550"/>
            <a:ext cx="2737500" cy="4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6" name="Google Shape;376;p23"/>
          <p:cNvSpPr txBox="1"/>
          <p:nvPr>
            <p:ph idx="2" type="subTitle"/>
          </p:nvPr>
        </p:nvSpPr>
        <p:spPr>
          <a:xfrm>
            <a:off x="1335000" y="2789550"/>
            <a:ext cx="2737500" cy="4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77" name="Google Shape;377;p23"/>
          <p:cNvCxnSpPr/>
          <p:nvPr/>
        </p:nvCxnSpPr>
        <p:spPr>
          <a:xfrm>
            <a:off x="762000" y="1056425"/>
            <a:ext cx="4307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p23"/>
          <p:cNvCxnSpPr/>
          <p:nvPr/>
        </p:nvCxnSpPr>
        <p:spPr>
          <a:xfrm>
            <a:off x="8382000" y="1058275"/>
            <a:ext cx="0" cy="303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79" name="Google Shape;379;p23"/>
          <p:cNvGrpSpPr/>
          <p:nvPr/>
        </p:nvGrpSpPr>
        <p:grpSpPr>
          <a:xfrm>
            <a:off x="5392032" y="950388"/>
            <a:ext cx="2123548" cy="212166"/>
            <a:chOff x="2131925" y="761088"/>
            <a:chExt cx="1619175" cy="333700"/>
          </a:xfrm>
        </p:grpSpPr>
        <p:sp>
          <p:nvSpPr>
            <p:cNvPr id="380" name="Google Shape;380;p23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" name="Google Shape;382;p23"/>
          <p:cNvGrpSpPr/>
          <p:nvPr/>
        </p:nvGrpSpPr>
        <p:grpSpPr>
          <a:xfrm>
            <a:off x="1641982" y="3980988"/>
            <a:ext cx="2123548" cy="212166"/>
            <a:chOff x="2131925" y="761088"/>
            <a:chExt cx="1619175" cy="333700"/>
          </a:xfrm>
        </p:grpSpPr>
        <p:sp>
          <p:nvSpPr>
            <p:cNvPr id="383" name="Google Shape;383;p23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85" name="Google Shape;385;p23"/>
          <p:cNvCxnSpPr/>
          <p:nvPr/>
        </p:nvCxnSpPr>
        <p:spPr>
          <a:xfrm>
            <a:off x="7838200" y="1056425"/>
            <a:ext cx="54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" name="Google Shape;386;p23"/>
          <p:cNvSpPr/>
          <p:nvPr/>
        </p:nvSpPr>
        <p:spPr>
          <a:xfrm rot="763823">
            <a:off x="526735" y="259706"/>
            <a:ext cx="3155619" cy="1122243"/>
          </a:xfrm>
          <a:custGeom>
            <a:rect b="b" l="l" r="r" t="t"/>
            <a:pathLst>
              <a:path extrusionOk="0" h="35776" w="100598">
                <a:moveTo>
                  <a:pt x="47947" y="0"/>
                </a:moveTo>
                <a:cubicBezTo>
                  <a:pt x="47259" y="0"/>
                  <a:pt x="46570" y="39"/>
                  <a:pt x="45881" y="116"/>
                </a:cubicBezTo>
                <a:cubicBezTo>
                  <a:pt x="40797" y="694"/>
                  <a:pt x="36519" y="3464"/>
                  <a:pt x="34451" y="7514"/>
                </a:cubicBezTo>
                <a:cubicBezTo>
                  <a:pt x="33364" y="9530"/>
                  <a:pt x="32908" y="11809"/>
                  <a:pt x="33118" y="14071"/>
                </a:cubicBezTo>
                <a:cubicBezTo>
                  <a:pt x="33381" y="16490"/>
                  <a:pt x="34433" y="18647"/>
                  <a:pt x="35450" y="20452"/>
                </a:cubicBezTo>
                <a:cubicBezTo>
                  <a:pt x="35713" y="20908"/>
                  <a:pt x="35976" y="21364"/>
                  <a:pt x="36239" y="21802"/>
                </a:cubicBezTo>
                <a:cubicBezTo>
                  <a:pt x="37080" y="23240"/>
                  <a:pt x="37957" y="24713"/>
                  <a:pt x="38483" y="26291"/>
                </a:cubicBezTo>
                <a:cubicBezTo>
                  <a:pt x="38869" y="27465"/>
                  <a:pt x="39570" y="30393"/>
                  <a:pt x="37641" y="32041"/>
                </a:cubicBezTo>
                <a:cubicBezTo>
                  <a:pt x="36407" y="33091"/>
                  <a:pt x="34731" y="33344"/>
                  <a:pt x="33400" y="33344"/>
                </a:cubicBezTo>
                <a:cubicBezTo>
                  <a:pt x="32709" y="33344"/>
                  <a:pt x="32111" y="33276"/>
                  <a:pt x="31716" y="33216"/>
                </a:cubicBezTo>
                <a:cubicBezTo>
                  <a:pt x="29577" y="32900"/>
                  <a:pt x="27368" y="31971"/>
                  <a:pt x="25176" y="30463"/>
                </a:cubicBezTo>
                <a:cubicBezTo>
                  <a:pt x="22336" y="28482"/>
                  <a:pt x="20057" y="25817"/>
                  <a:pt x="17848" y="23223"/>
                </a:cubicBezTo>
                <a:cubicBezTo>
                  <a:pt x="16796" y="21995"/>
                  <a:pt x="15727" y="20715"/>
                  <a:pt x="14587" y="19523"/>
                </a:cubicBezTo>
                <a:cubicBezTo>
                  <a:pt x="12781" y="17630"/>
                  <a:pt x="10783" y="15772"/>
                  <a:pt x="8276" y="14807"/>
                </a:cubicBezTo>
                <a:cubicBezTo>
                  <a:pt x="7389" y="14467"/>
                  <a:pt x="6480" y="14301"/>
                  <a:pt x="5595" y="14301"/>
                </a:cubicBezTo>
                <a:cubicBezTo>
                  <a:pt x="4064" y="14301"/>
                  <a:pt x="2607" y="14799"/>
                  <a:pt x="1473" y="15754"/>
                </a:cubicBezTo>
                <a:cubicBezTo>
                  <a:pt x="649" y="16473"/>
                  <a:pt x="141" y="17472"/>
                  <a:pt x="18" y="18559"/>
                </a:cubicBezTo>
                <a:cubicBezTo>
                  <a:pt x="1" y="18857"/>
                  <a:pt x="88" y="19138"/>
                  <a:pt x="299" y="19348"/>
                </a:cubicBezTo>
                <a:cubicBezTo>
                  <a:pt x="527" y="19629"/>
                  <a:pt x="860" y="19786"/>
                  <a:pt x="1228" y="19786"/>
                </a:cubicBezTo>
                <a:cubicBezTo>
                  <a:pt x="1877" y="19786"/>
                  <a:pt x="2350" y="19330"/>
                  <a:pt x="2438" y="18612"/>
                </a:cubicBezTo>
                <a:cubicBezTo>
                  <a:pt x="2508" y="17963"/>
                  <a:pt x="3174" y="17402"/>
                  <a:pt x="3770" y="17104"/>
                </a:cubicBezTo>
                <a:cubicBezTo>
                  <a:pt x="4326" y="16826"/>
                  <a:pt x="4940" y="16681"/>
                  <a:pt x="5560" y="16681"/>
                </a:cubicBezTo>
                <a:cubicBezTo>
                  <a:pt x="5840" y="16681"/>
                  <a:pt x="6122" y="16711"/>
                  <a:pt x="6400" y="16771"/>
                </a:cubicBezTo>
                <a:cubicBezTo>
                  <a:pt x="8766" y="17244"/>
                  <a:pt x="10660" y="18997"/>
                  <a:pt x="12273" y="20593"/>
                </a:cubicBezTo>
                <a:cubicBezTo>
                  <a:pt x="13640" y="21960"/>
                  <a:pt x="14920" y="23468"/>
                  <a:pt x="16165" y="24923"/>
                </a:cubicBezTo>
                <a:cubicBezTo>
                  <a:pt x="18234" y="27325"/>
                  <a:pt x="20355" y="29814"/>
                  <a:pt x="22950" y="31796"/>
                </a:cubicBezTo>
                <a:cubicBezTo>
                  <a:pt x="26333" y="34390"/>
                  <a:pt x="30015" y="35775"/>
                  <a:pt x="33311" y="35775"/>
                </a:cubicBezTo>
                <a:cubicBezTo>
                  <a:pt x="34503" y="35775"/>
                  <a:pt x="35695" y="35582"/>
                  <a:pt x="36817" y="35197"/>
                </a:cubicBezTo>
                <a:cubicBezTo>
                  <a:pt x="38132" y="34723"/>
                  <a:pt x="39149" y="34075"/>
                  <a:pt x="39850" y="33251"/>
                </a:cubicBezTo>
                <a:cubicBezTo>
                  <a:pt x="40692" y="32216"/>
                  <a:pt x="41218" y="30972"/>
                  <a:pt x="41323" y="29657"/>
                </a:cubicBezTo>
                <a:cubicBezTo>
                  <a:pt x="41586" y="27097"/>
                  <a:pt x="40499" y="24608"/>
                  <a:pt x="39675" y="22995"/>
                </a:cubicBezTo>
                <a:cubicBezTo>
                  <a:pt x="39272" y="22206"/>
                  <a:pt x="38798" y="21417"/>
                  <a:pt x="38360" y="20645"/>
                </a:cubicBezTo>
                <a:cubicBezTo>
                  <a:pt x="36695" y="17805"/>
                  <a:pt x="34976" y="14842"/>
                  <a:pt x="35608" y="11441"/>
                </a:cubicBezTo>
                <a:cubicBezTo>
                  <a:pt x="36361" y="7409"/>
                  <a:pt x="39640" y="4060"/>
                  <a:pt x="43935" y="2903"/>
                </a:cubicBezTo>
                <a:cubicBezTo>
                  <a:pt x="45182" y="2567"/>
                  <a:pt x="46469" y="2401"/>
                  <a:pt x="47767" y="2401"/>
                </a:cubicBezTo>
                <a:cubicBezTo>
                  <a:pt x="50998" y="2401"/>
                  <a:pt x="54303" y="3424"/>
                  <a:pt x="57242" y="5375"/>
                </a:cubicBezTo>
                <a:cubicBezTo>
                  <a:pt x="59258" y="6725"/>
                  <a:pt x="61099" y="8408"/>
                  <a:pt x="62852" y="10039"/>
                </a:cubicBezTo>
                <a:lnTo>
                  <a:pt x="62922" y="10109"/>
                </a:lnTo>
                <a:cubicBezTo>
                  <a:pt x="65043" y="12072"/>
                  <a:pt x="66849" y="13685"/>
                  <a:pt x="68743" y="15211"/>
                </a:cubicBezTo>
                <a:cubicBezTo>
                  <a:pt x="73494" y="19050"/>
                  <a:pt x="77701" y="21469"/>
                  <a:pt x="81997" y="22854"/>
                </a:cubicBezTo>
                <a:cubicBezTo>
                  <a:pt x="84765" y="23733"/>
                  <a:pt x="87565" y="24174"/>
                  <a:pt x="90241" y="24174"/>
                </a:cubicBezTo>
                <a:cubicBezTo>
                  <a:pt x="92530" y="24174"/>
                  <a:pt x="94728" y="23852"/>
                  <a:pt x="96741" y="23205"/>
                </a:cubicBezTo>
                <a:cubicBezTo>
                  <a:pt x="97863" y="22837"/>
                  <a:pt x="98967" y="22363"/>
                  <a:pt x="100002" y="21785"/>
                </a:cubicBezTo>
                <a:cubicBezTo>
                  <a:pt x="100370" y="21592"/>
                  <a:pt x="100598" y="21224"/>
                  <a:pt x="100598" y="20821"/>
                </a:cubicBezTo>
                <a:cubicBezTo>
                  <a:pt x="100598" y="20365"/>
                  <a:pt x="100352" y="19944"/>
                  <a:pt x="99949" y="19699"/>
                </a:cubicBezTo>
                <a:cubicBezTo>
                  <a:pt x="99765" y="19593"/>
                  <a:pt x="99563" y="19541"/>
                  <a:pt x="99362" y="19541"/>
                </a:cubicBezTo>
                <a:cubicBezTo>
                  <a:pt x="99160" y="19541"/>
                  <a:pt x="98959" y="19593"/>
                  <a:pt x="98775" y="19699"/>
                </a:cubicBezTo>
                <a:cubicBezTo>
                  <a:pt x="96327" y="21071"/>
                  <a:pt x="93386" y="21772"/>
                  <a:pt x="90211" y="21772"/>
                </a:cubicBezTo>
                <a:cubicBezTo>
                  <a:pt x="88520" y="21772"/>
                  <a:pt x="86762" y="21573"/>
                  <a:pt x="84977" y="21171"/>
                </a:cubicBezTo>
                <a:cubicBezTo>
                  <a:pt x="80647" y="20207"/>
                  <a:pt x="76299" y="18016"/>
                  <a:pt x="71653" y="14492"/>
                </a:cubicBezTo>
                <a:cubicBezTo>
                  <a:pt x="69532" y="12861"/>
                  <a:pt x="67515" y="11073"/>
                  <a:pt x="65832" y="9530"/>
                </a:cubicBezTo>
                <a:lnTo>
                  <a:pt x="64780" y="8566"/>
                </a:lnTo>
                <a:cubicBezTo>
                  <a:pt x="63290" y="7199"/>
                  <a:pt x="61747" y="5778"/>
                  <a:pt x="60099" y="4516"/>
                </a:cubicBezTo>
                <a:cubicBezTo>
                  <a:pt x="57803" y="2728"/>
                  <a:pt x="55576" y="1518"/>
                  <a:pt x="53315" y="817"/>
                </a:cubicBezTo>
                <a:cubicBezTo>
                  <a:pt x="51572" y="270"/>
                  <a:pt x="49765" y="0"/>
                  <a:pt x="47947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7" name="Google Shape;387;p23"/>
          <p:cNvCxnSpPr/>
          <p:nvPr/>
        </p:nvCxnSpPr>
        <p:spPr>
          <a:xfrm rot="10800000">
            <a:off x="762825" y="4087075"/>
            <a:ext cx="54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23"/>
          <p:cNvCxnSpPr/>
          <p:nvPr/>
        </p:nvCxnSpPr>
        <p:spPr>
          <a:xfrm rot="10800000">
            <a:off x="4095025" y="4087075"/>
            <a:ext cx="429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9" name="Google Shape;389;p23"/>
          <p:cNvSpPr/>
          <p:nvPr/>
        </p:nvSpPr>
        <p:spPr>
          <a:xfrm rot="1083164">
            <a:off x="7430054" y="3509457"/>
            <a:ext cx="821994" cy="1340537"/>
          </a:xfrm>
          <a:custGeom>
            <a:rect b="b" l="l" r="r" t="t"/>
            <a:pathLst>
              <a:path extrusionOk="0" h="66150" w="40562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4"/>
          <p:cNvSpPr/>
          <p:nvPr/>
        </p:nvSpPr>
        <p:spPr>
          <a:xfrm rot="10800000">
            <a:off x="7913206" y="2068872"/>
            <a:ext cx="251400" cy="2514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24"/>
          <p:cNvSpPr/>
          <p:nvPr/>
        </p:nvSpPr>
        <p:spPr>
          <a:xfrm rot="10800000">
            <a:off x="7857495" y="1636577"/>
            <a:ext cx="362822" cy="479372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3" name="Google Shape;393;p24"/>
          <p:cNvCxnSpPr/>
          <p:nvPr/>
        </p:nvCxnSpPr>
        <p:spPr>
          <a:xfrm>
            <a:off x="8376950" y="1083942"/>
            <a:ext cx="0" cy="297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24"/>
          <p:cNvCxnSpPr/>
          <p:nvPr/>
        </p:nvCxnSpPr>
        <p:spPr>
          <a:xfrm rot="10800000">
            <a:off x="764475" y="1082700"/>
            <a:ext cx="761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24"/>
          <p:cNvCxnSpPr/>
          <p:nvPr/>
        </p:nvCxnSpPr>
        <p:spPr>
          <a:xfrm rot="10800000">
            <a:off x="764250" y="4060700"/>
            <a:ext cx="761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6" name="Google Shape;396;p24"/>
          <p:cNvSpPr/>
          <p:nvPr/>
        </p:nvSpPr>
        <p:spPr>
          <a:xfrm rot="10800000">
            <a:off x="7857500" y="2903775"/>
            <a:ext cx="362825" cy="641025"/>
          </a:xfrm>
          <a:prstGeom prst="flowChartDecision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7" name="Google Shape;397;p24"/>
          <p:cNvGrpSpPr/>
          <p:nvPr/>
        </p:nvGrpSpPr>
        <p:grpSpPr>
          <a:xfrm>
            <a:off x="7813575" y="1598600"/>
            <a:ext cx="351025" cy="392200"/>
            <a:chOff x="7813575" y="1579625"/>
            <a:chExt cx="351025" cy="392200"/>
          </a:xfrm>
        </p:grpSpPr>
        <p:sp>
          <p:nvSpPr>
            <p:cNvPr id="398" name="Google Shape;398;p24"/>
            <p:cNvSpPr/>
            <p:nvPr/>
          </p:nvSpPr>
          <p:spPr>
            <a:xfrm>
              <a:off x="7813575" y="1579625"/>
              <a:ext cx="144550" cy="148200"/>
            </a:xfrm>
            <a:custGeom>
              <a:rect b="b" l="l" r="r" t="t"/>
              <a:pathLst>
                <a:path extrusionOk="0" h="5928" w="5782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99" name="Google Shape;399;p24"/>
            <p:cNvSpPr/>
            <p:nvPr/>
          </p:nvSpPr>
          <p:spPr>
            <a:xfrm>
              <a:off x="7834225" y="1818350"/>
              <a:ext cx="185838" cy="153475"/>
            </a:xfrm>
            <a:custGeom>
              <a:rect b="b" l="l" r="r" t="t"/>
              <a:pathLst>
                <a:path extrusionOk="0" h="6139" w="14867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00" name="Google Shape;400;p24"/>
            <p:cNvSpPr/>
            <p:nvPr/>
          </p:nvSpPr>
          <p:spPr>
            <a:xfrm>
              <a:off x="8020075" y="1738450"/>
              <a:ext cx="144525" cy="72275"/>
            </a:xfrm>
            <a:custGeom>
              <a:rect b="b" l="l" r="r" t="t"/>
              <a:pathLst>
                <a:path extrusionOk="0" h="2891" w="5781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cxnSp>
        <p:nvCxnSpPr>
          <p:cNvPr id="401" name="Google Shape;401;p24"/>
          <p:cNvCxnSpPr/>
          <p:nvPr/>
        </p:nvCxnSpPr>
        <p:spPr>
          <a:xfrm>
            <a:off x="7690775" y="1085184"/>
            <a:ext cx="0" cy="297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2" name="Google Shape;402;p24"/>
          <p:cNvSpPr/>
          <p:nvPr/>
        </p:nvSpPr>
        <p:spPr>
          <a:xfrm>
            <a:off x="6721789" y="681914"/>
            <a:ext cx="210000" cy="202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403" name="Google Shape;403;p24"/>
          <p:cNvSpPr/>
          <p:nvPr/>
        </p:nvSpPr>
        <p:spPr>
          <a:xfrm>
            <a:off x="6749768" y="658853"/>
            <a:ext cx="210000" cy="202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Blinker"/>
              <a:ea typeface="Blinker"/>
              <a:cs typeface="Blinker"/>
              <a:sym typeface="Blinker"/>
            </a:endParaRPr>
          </a:p>
        </p:txBody>
      </p:sp>
      <p:grpSp>
        <p:nvGrpSpPr>
          <p:cNvPr id="404" name="Google Shape;404;p24"/>
          <p:cNvGrpSpPr/>
          <p:nvPr/>
        </p:nvGrpSpPr>
        <p:grpSpPr>
          <a:xfrm>
            <a:off x="7117263" y="671445"/>
            <a:ext cx="1262502" cy="211305"/>
            <a:chOff x="7136500" y="671445"/>
            <a:chExt cx="1262502" cy="211305"/>
          </a:xfrm>
        </p:grpSpPr>
        <p:sp>
          <p:nvSpPr>
            <p:cNvPr id="405" name="Google Shape;405;p24"/>
            <p:cNvSpPr/>
            <p:nvPr/>
          </p:nvSpPr>
          <p:spPr>
            <a:xfrm>
              <a:off x="7136500" y="698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4"/>
            <p:cNvSpPr/>
            <p:nvPr/>
          </p:nvSpPr>
          <p:spPr>
            <a:xfrm>
              <a:off x="7181902" y="671445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7" name="Google Shape;407;p24"/>
          <p:cNvSpPr/>
          <p:nvPr/>
        </p:nvSpPr>
        <p:spPr>
          <a:xfrm>
            <a:off x="764238" y="4308705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24"/>
          <p:cNvSpPr/>
          <p:nvPr/>
        </p:nvSpPr>
        <p:spPr>
          <a:xfrm>
            <a:off x="802463" y="4281601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4"/>
          <p:cNvSpPr/>
          <p:nvPr/>
        </p:nvSpPr>
        <p:spPr>
          <a:xfrm>
            <a:off x="2181039" y="4292070"/>
            <a:ext cx="210000" cy="202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410" name="Google Shape;410;p24"/>
          <p:cNvSpPr/>
          <p:nvPr/>
        </p:nvSpPr>
        <p:spPr>
          <a:xfrm>
            <a:off x="2209018" y="4269009"/>
            <a:ext cx="210000" cy="202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411" name="Google Shape;411;p24"/>
          <p:cNvSpPr/>
          <p:nvPr/>
        </p:nvSpPr>
        <p:spPr>
          <a:xfrm>
            <a:off x="2576513" y="4308705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24"/>
          <p:cNvSpPr/>
          <p:nvPr/>
        </p:nvSpPr>
        <p:spPr>
          <a:xfrm>
            <a:off x="2621915" y="4281601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24"/>
          <p:cNvSpPr txBox="1"/>
          <p:nvPr>
            <p:ph type="title"/>
          </p:nvPr>
        </p:nvSpPr>
        <p:spPr>
          <a:xfrm>
            <a:off x="674338" y="1773575"/>
            <a:ext cx="2475600" cy="15963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4" name="Google Shape;414;p24"/>
          <p:cNvSpPr txBox="1"/>
          <p:nvPr>
            <p:ph idx="1" type="body"/>
          </p:nvPr>
        </p:nvSpPr>
        <p:spPr>
          <a:xfrm>
            <a:off x="3155825" y="1408025"/>
            <a:ext cx="4549800" cy="23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5" name="Google Shape;415;p24"/>
          <p:cNvSpPr/>
          <p:nvPr/>
        </p:nvSpPr>
        <p:spPr>
          <a:xfrm rot="1004235">
            <a:off x="3502439" y="-1147178"/>
            <a:ext cx="3946004" cy="3029109"/>
          </a:xfrm>
          <a:custGeom>
            <a:rect b="b" l="l" r="r" t="t"/>
            <a:pathLst>
              <a:path extrusionOk="0" h="94644" w="122819">
                <a:moveTo>
                  <a:pt x="121456" y="1"/>
                </a:moveTo>
                <a:cubicBezTo>
                  <a:pt x="121129" y="1"/>
                  <a:pt x="120802" y="137"/>
                  <a:pt x="120531" y="367"/>
                </a:cubicBezTo>
                <a:cubicBezTo>
                  <a:pt x="116473" y="3689"/>
                  <a:pt x="111499" y="5758"/>
                  <a:pt x="106785" y="7986"/>
                </a:cubicBezTo>
                <a:cubicBezTo>
                  <a:pt x="104398" y="9120"/>
                  <a:pt x="102030" y="10274"/>
                  <a:pt x="99783" y="11666"/>
                </a:cubicBezTo>
                <a:cubicBezTo>
                  <a:pt x="97475" y="13118"/>
                  <a:pt x="95307" y="14829"/>
                  <a:pt x="93357" y="16719"/>
                </a:cubicBezTo>
                <a:cubicBezTo>
                  <a:pt x="89299" y="20678"/>
                  <a:pt x="86057" y="25591"/>
                  <a:pt x="84823" y="31201"/>
                </a:cubicBezTo>
                <a:cubicBezTo>
                  <a:pt x="84167" y="34145"/>
                  <a:pt x="83948" y="37208"/>
                  <a:pt x="83849" y="40252"/>
                </a:cubicBezTo>
                <a:cubicBezTo>
                  <a:pt x="83749" y="42938"/>
                  <a:pt x="83868" y="45742"/>
                  <a:pt x="83232" y="48368"/>
                </a:cubicBezTo>
                <a:cubicBezTo>
                  <a:pt x="82655" y="50716"/>
                  <a:pt x="81262" y="52526"/>
                  <a:pt x="78995" y="53441"/>
                </a:cubicBezTo>
                <a:cubicBezTo>
                  <a:pt x="76787" y="54336"/>
                  <a:pt x="74320" y="54475"/>
                  <a:pt x="71992" y="54495"/>
                </a:cubicBezTo>
                <a:cubicBezTo>
                  <a:pt x="71021" y="54510"/>
                  <a:pt x="70050" y="54517"/>
                  <a:pt x="69079" y="54517"/>
                </a:cubicBezTo>
                <a:cubicBezTo>
                  <a:pt x="63490" y="54517"/>
                  <a:pt x="57912" y="54289"/>
                  <a:pt x="52319" y="54018"/>
                </a:cubicBezTo>
                <a:cubicBezTo>
                  <a:pt x="49096" y="53839"/>
                  <a:pt x="45854" y="53680"/>
                  <a:pt x="42591" y="53481"/>
                </a:cubicBezTo>
                <a:cubicBezTo>
                  <a:pt x="40178" y="53325"/>
                  <a:pt x="37790" y="53133"/>
                  <a:pt x="35388" y="53133"/>
                </a:cubicBezTo>
                <a:cubicBezTo>
                  <a:pt x="34720" y="53133"/>
                  <a:pt x="34051" y="53148"/>
                  <a:pt x="33381" y="53182"/>
                </a:cubicBezTo>
                <a:cubicBezTo>
                  <a:pt x="30496" y="53302"/>
                  <a:pt x="27552" y="53739"/>
                  <a:pt x="24827" y="54714"/>
                </a:cubicBezTo>
                <a:cubicBezTo>
                  <a:pt x="22102" y="55689"/>
                  <a:pt x="19675" y="57181"/>
                  <a:pt x="17487" y="59090"/>
                </a:cubicBezTo>
                <a:cubicBezTo>
                  <a:pt x="15338" y="60960"/>
                  <a:pt x="13528" y="63168"/>
                  <a:pt x="11897" y="65476"/>
                </a:cubicBezTo>
                <a:cubicBezTo>
                  <a:pt x="10226" y="67803"/>
                  <a:pt x="8674" y="70191"/>
                  <a:pt x="7282" y="72697"/>
                </a:cubicBezTo>
                <a:cubicBezTo>
                  <a:pt x="4536" y="77750"/>
                  <a:pt x="2308" y="83220"/>
                  <a:pt x="956" y="88870"/>
                </a:cubicBezTo>
                <a:cubicBezTo>
                  <a:pt x="618" y="90282"/>
                  <a:pt x="359" y="91675"/>
                  <a:pt x="100" y="93047"/>
                </a:cubicBezTo>
                <a:cubicBezTo>
                  <a:pt x="1" y="93724"/>
                  <a:pt x="279" y="94400"/>
                  <a:pt x="976" y="94599"/>
                </a:cubicBezTo>
                <a:cubicBezTo>
                  <a:pt x="1075" y="94629"/>
                  <a:pt x="1181" y="94643"/>
                  <a:pt x="1289" y="94643"/>
                </a:cubicBezTo>
                <a:cubicBezTo>
                  <a:pt x="1826" y="94643"/>
                  <a:pt x="2408" y="94287"/>
                  <a:pt x="2507" y="93724"/>
                </a:cubicBezTo>
                <a:cubicBezTo>
                  <a:pt x="3442" y="88074"/>
                  <a:pt x="5193" y="82584"/>
                  <a:pt x="7679" y="77432"/>
                </a:cubicBezTo>
                <a:cubicBezTo>
                  <a:pt x="10126" y="72399"/>
                  <a:pt x="13150" y="67406"/>
                  <a:pt x="16910" y="63248"/>
                </a:cubicBezTo>
                <a:cubicBezTo>
                  <a:pt x="18700" y="61259"/>
                  <a:pt x="20749" y="59488"/>
                  <a:pt x="23096" y="58195"/>
                </a:cubicBezTo>
                <a:cubicBezTo>
                  <a:pt x="25563" y="56882"/>
                  <a:pt x="28348" y="56126"/>
                  <a:pt x="31133" y="55828"/>
                </a:cubicBezTo>
                <a:cubicBezTo>
                  <a:pt x="32490" y="55678"/>
                  <a:pt x="33848" y="55621"/>
                  <a:pt x="35205" y="55621"/>
                </a:cubicBezTo>
                <a:cubicBezTo>
                  <a:pt x="36732" y="55621"/>
                  <a:pt x="38259" y="55693"/>
                  <a:pt x="39786" y="55788"/>
                </a:cubicBezTo>
                <a:cubicBezTo>
                  <a:pt x="43088" y="55987"/>
                  <a:pt x="46430" y="56206"/>
                  <a:pt x="49752" y="56385"/>
                </a:cubicBezTo>
                <a:cubicBezTo>
                  <a:pt x="56277" y="56723"/>
                  <a:pt x="62782" y="57002"/>
                  <a:pt x="69327" y="57002"/>
                </a:cubicBezTo>
                <a:cubicBezTo>
                  <a:pt x="69866" y="57002"/>
                  <a:pt x="70423" y="57005"/>
                  <a:pt x="70991" y="57005"/>
                </a:cubicBezTo>
                <a:cubicBezTo>
                  <a:pt x="75470" y="57005"/>
                  <a:pt x="80648" y="56801"/>
                  <a:pt x="83650" y="53182"/>
                </a:cubicBezTo>
                <a:cubicBezTo>
                  <a:pt x="85500" y="50934"/>
                  <a:pt x="85997" y="48070"/>
                  <a:pt x="86156" y="45265"/>
                </a:cubicBezTo>
                <a:cubicBezTo>
                  <a:pt x="86335" y="42381"/>
                  <a:pt x="86335" y="39496"/>
                  <a:pt x="86554" y="36612"/>
                </a:cubicBezTo>
                <a:cubicBezTo>
                  <a:pt x="86813" y="33727"/>
                  <a:pt x="87290" y="30823"/>
                  <a:pt x="88404" y="28117"/>
                </a:cubicBezTo>
                <a:cubicBezTo>
                  <a:pt x="89399" y="25651"/>
                  <a:pt x="90871" y="23343"/>
                  <a:pt x="92562" y="21294"/>
                </a:cubicBezTo>
                <a:cubicBezTo>
                  <a:pt x="94252" y="19225"/>
                  <a:pt x="96202" y="17375"/>
                  <a:pt x="98330" y="15724"/>
                </a:cubicBezTo>
                <a:cubicBezTo>
                  <a:pt x="100379" y="14113"/>
                  <a:pt x="102707" y="12820"/>
                  <a:pt x="105034" y="11626"/>
                </a:cubicBezTo>
                <a:cubicBezTo>
                  <a:pt x="109769" y="9219"/>
                  <a:pt x="114762" y="7270"/>
                  <a:pt x="119238" y="4366"/>
                </a:cubicBezTo>
                <a:cubicBezTo>
                  <a:pt x="120312" y="3669"/>
                  <a:pt x="121326" y="2913"/>
                  <a:pt x="122321" y="2098"/>
                </a:cubicBezTo>
                <a:cubicBezTo>
                  <a:pt x="122818" y="1700"/>
                  <a:pt x="122739" y="805"/>
                  <a:pt x="122301" y="367"/>
                </a:cubicBezTo>
                <a:cubicBezTo>
                  <a:pt x="122046" y="112"/>
                  <a:pt x="121751" y="1"/>
                  <a:pt x="121456" y="1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4"/>
          <p:cNvSpPr/>
          <p:nvPr/>
        </p:nvSpPr>
        <p:spPr>
          <a:xfrm>
            <a:off x="5304988" y="698550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4"/>
          <p:cNvSpPr/>
          <p:nvPr/>
        </p:nvSpPr>
        <p:spPr>
          <a:xfrm>
            <a:off x="5343213" y="671445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5"/>
          <p:cNvSpPr txBox="1"/>
          <p:nvPr>
            <p:ph idx="1" type="subTitle"/>
          </p:nvPr>
        </p:nvSpPr>
        <p:spPr>
          <a:xfrm>
            <a:off x="2936949" y="2564613"/>
            <a:ext cx="3270000" cy="11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420" name="Google Shape;420;p25"/>
          <p:cNvCxnSpPr/>
          <p:nvPr/>
        </p:nvCxnSpPr>
        <p:spPr>
          <a:xfrm>
            <a:off x="8382150" y="762000"/>
            <a:ext cx="0" cy="305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p25"/>
          <p:cNvCxnSpPr/>
          <p:nvPr/>
        </p:nvCxnSpPr>
        <p:spPr>
          <a:xfrm>
            <a:off x="762050" y="1344150"/>
            <a:ext cx="0" cy="304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2" name="Google Shape;422;p25"/>
          <p:cNvCxnSpPr/>
          <p:nvPr/>
        </p:nvCxnSpPr>
        <p:spPr>
          <a:xfrm>
            <a:off x="2394025" y="762000"/>
            <a:ext cx="5987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23" name="Google Shape;423;p25"/>
          <p:cNvGrpSpPr/>
          <p:nvPr/>
        </p:nvGrpSpPr>
        <p:grpSpPr>
          <a:xfrm flipH="1">
            <a:off x="7136500" y="4184550"/>
            <a:ext cx="1255325" cy="196950"/>
            <a:chOff x="752225" y="4184550"/>
            <a:chExt cx="1255325" cy="196950"/>
          </a:xfrm>
        </p:grpSpPr>
        <p:sp>
          <p:nvSpPr>
            <p:cNvPr id="424" name="Google Shape;424;p25"/>
            <p:cNvSpPr/>
            <p:nvPr/>
          </p:nvSpPr>
          <p:spPr>
            <a:xfrm>
              <a:off x="752225" y="419730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5"/>
            <p:cNvSpPr/>
            <p:nvPr/>
          </p:nvSpPr>
          <p:spPr>
            <a:xfrm>
              <a:off x="790450" y="4184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" name="Google Shape;426;p25"/>
          <p:cNvGrpSpPr/>
          <p:nvPr/>
        </p:nvGrpSpPr>
        <p:grpSpPr>
          <a:xfrm flipH="1">
            <a:off x="752225" y="762000"/>
            <a:ext cx="1255325" cy="196950"/>
            <a:chOff x="7136500" y="4184550"/>
            <a:chExt cx="1255325" cy="196950"/>
          </a:xfrm>
        </p:grpSpPr>
        <p:sp>
          <p:nvSpPr>
            <p:cNvPr id="427" name="Google Shape;427;p25"/>
            <p:cNvSpPr/>
            <p:nvPr/>
          </p:nvSpPr>
          <p:spPr>
            <a:xfrm>
              <a:off x="7136500" y="419730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5"/>
            <p:cNvSpPr/>
            <p:nvPr/>
          </p:nvSpPr>
          <p:spPr>
            <a:xfrm>
              <a:off x="7174725" y="4184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" name="Google Shape;429;p25"/>
          <p:cNvGrpSpPr/>
          <p:nvPr/>
        </p:nvGrpSpPr>
        <p:grpSpPr>
          <a:xfrm flipH="1" rot="10800000">
            <a:off x="1103513" y="1357275"/>
            <a:ext cx="528725" cy="912113"/>
            <a:chOff x="7586275" y="802900"/>
            <a:chExt cx="528725" cy="912113"/>
          </a:xfrm>
        </p:grpSpPr>
        <p:sp>
          <p:nvSpPr>
            <p:cNvPr id="430" name="Google Shape;430;p25"/>
            <p:cNvSpPr/>
            <p:nvPr/>
          </p:nvSpPr>
          <p:spPr>
            <a:xfrm rot="10800000">
              <a:off x="7661000" y="1366713"/>
              <a:ext cx="348300" cy="3483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5"/>
            <p:cNvSpPr/>
            <p:nvPr/>
          </p:nvSpPr>
          <p:spPr>
            <a:xfrm rot="10800000">
              <a:off x="7586275" y="802900"/>
              <a:ext cx="497750" cy="631500"/>
            </a:xfrm>
            <a:prstGeom prst="flowChartDecision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5"/>
            <p:cNvSpPr/>
            <p:nvPr/>
          </p:nvSpPr>
          <p:spPr>
            <a:xfrm>
              <a:off x="7805275" y="1001475"/>
              <a:ext cx="51625" cy="103250"/>
            </a:xfrm>
            <a:custGeom>
              <a:rect b="b" l="l" r="r" t="t"/>
              <a:pathLst>
                <a:path extrusionOk="0" h="4130" w="2065">
                  <a:moveTo>
                    <a:pt x="2065" y="0"/>
                  </a:moveTo>
                  <a:cubicBezTo>
                    <a:pt x="834" y="923"/>
                    <a:pt x="0" y="2591"/>
                    <a:pt x="0" y="413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33" name="Google Shape;433;p25"/>
            <p:cNvSpPr/>
            <p:nvPr/>
          </p:nvSpPr>
          <p:spPr>
            <a:xfrm>
              <a:off x="7929175" y="1070491"/>
              <a:ext cx="134200" cy="88575"/>
            </a:xfrm>
            <a:custGeom>
              <a:rect b="b" l="l" r="r" t="t"/>
              <a:pathLst>
                <a:path extrusionOk="0" h="3543" w="5368">
                  <a:moveTo>
                    <a:pt x="0" y="130"/>
                  </a:moveTo>
                  <a:cubicBezTo>
                    <a:pt x="0" y="1306"/>
                    <a:pt x="147" y="3870"/>
                    <a:pt x="1239" y="3433"/>
                  </a:cubicBezTo>
                  <a:cubicBezTo>
                    <a:pt x="2382" y="2976"/>
                    <a:pt x="1697" y="429"/>
                    <a:pt x="2891" y="130"/>
                  </a:cubicBezTo>
                  <a:cubicBezTo>
                    <a:pt x="3934" y="-131"/>
                    <a:pt x="4608" y="1434"/>
                    <a:pt x="5368" y="219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34" name="Google Shape;434;p25"/>
            <p:cNvSpPr/>
            <p:nvPr/>
          </p:nvSpPr>
          <p:spPr>
            <a:xfrm>
              <a:off x="7815600" y="1200477"/>
              <a:ext cx="299400" cy="133375"/>
            </a:xfrm>
            <a:custGeom>
              <a:rect b="b" l="l" r="r" t="t"/>
              <a:pathLst>
                <a:path extrusionOk="0" h="5335" w="11976">
                  <a:moveTo>
                    <a:pt x="11976" y="3190"/>
                  </a:moveTo>
                  <a:cubicBezTo>
                    <a:pt x="11256" y="4270"/>
                    <a:pt x="9961" y="5416"/>
                    <a:pt x="8673" y="5255"/>
                  </a:cubicBezTo>
                  <a:cubicBezTo>
                    <a:pt x="6703" y="5009"/>
                    <a:pt x="7021" y="1400"/>
                    <a:pt x="5369" y="299"/>
                  </a:cubicBezTo>
                  <a:cubicBezTo>
                    <a:pt x="3678" y="-828"/>
                    <a:pt x="1818" y="2281"/>
                    <a:pt x="0" y="319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435" name="Google Shape;435;p25"/>
          <p:cNvGrpSpPr/>
          <p:nvPr/>
        </p:nvGrpSpPr>
        <p:grpSpPr>
          <a:xfrm rot="10800000">
            <a:off x="7562788" y="2665975"/>
            <a:ext cx="477900" cy="1136825"/>
            <a:chOff x="1002550" y="2537775"/>
            <a:chExt cx="477900" cy="1136825"/>
          </a:xfrm>
        </p:grpSpPr>
        <p:sp>
          <p:nvSpPr>
            <p:cNvPr id="436" name="Google Shape;436;p25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5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38" name="Google Shape;438;p25"/>
          <p:cNvCxnSpPr/>
          <p:nvPr/>
        </p:nvCxnSpPr>
        <p:spPr>
          <a:xfrm>
            <a:off x="762050" y="4381500"/>
            <a:ext cx="5965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9" name="Google Shape;439;p25"/>
          <p:cNvSpPr/>
          <p:nvPr/>
        </p:nvSpPr>
        <p:spPr>
          <a:xfrm rot="2879490">
            <a:off x="658626" y="2955970"/>
            <a:ext cx="1013988" cy="1653649"/>
          </a:xfrm>
          <a:custGeom>
            <a:rect b="b" l="l" r="r" t="t"/>
            <a:pathLst>
              <a:path extrusionOk="0" h="66150" w="40562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1" name="Google Shape;441;p26"/>
          <p:cNvCxnSpPr/>
          <p:nvPr/>
        </p:nvCxnSpPr>
        <p:spPr>
          <a:xfrm>
            <a:off x="761900" y="762000"/>
            <a:ext cx="0" cy="30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26"/>
          <p:cNvCxnSpPr/>
          <p:nvPr/>
        </p:nvCxnSpPr>
        <p:spPr>
          <a:xfrm rot="10800000">
            <a:off x="762350" y="762000"/>
            <a:ext cx="597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43" name="Google Shape;443;p26"/>
          <p:cNvGrpSpPr/>
          <p:nvPr/>
        </p:nvGrpSpPr>
        <p:grpSpPr>
          <a:xfrm>
            <a:off x="752225" y="4184550"/>
            <a:ext cx="1255325" cy="196950"/>
            <a:chOff x="752225" y="4184550"/>
            <a:chExt cx="1255325" cy="196950"/>
          </a:xfrm>
        </p:grpSpPr>
        <p:sp>
          <p:nvSpPr>
            <p:cNvPr id="444" name="Google Shape;444;p26"/>
            <p:cNvSpPr/>
            <p:nvPr/>
          </p:nvSpPr>
          <p:spPr>
            <a:xfrm>
              <a:off x="752225" y="419730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790450" y="4184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6"/>
          <p:cNvGrpSpPr/>
          <p:nvPr/>
        </p:nvGrpSpPr>
        <p:grpSpPr>
          <a:xfrm>
            <a:off x="7136500" y="762000"/>
            <a:ext cx="1255325" cy="196950"/>
            <a:chOff x="7136500" y="4184550"/>
            <a:chExt cx="1255325" cy="196950"/>
          </a:xfrm>
        </p:grpSpPr>
        <p:sp>
          <p:nvSpPr>
            <p:cNvPr id="447" name="Google Shape;447;p26"/>
            <p:cNvSpPr/>
            <p:nvPr/>
          </p:nvSpPr>
          <p:spPr>
            <a:xfrm>
              <a:off x="7136500" y="419730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6"/>
            <p:cNvSpPr/>
            <p:nvPr/>
          </p:nvSpPr>
          <p:spPr>
            <a:xfrm>
              <a:off x="7174725" y="4184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49" name="Google Shape;449;p26"/>
          <p:cNvCxnSpPr/>
          <p:nvPr/>
        </p:nvCxnSpPr>
        <p:spPr>
          <a:xfrm>
            <a:off x="8382000" y="1344150"/>
            <a:ext cx="0" cy="303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0" name="Google Shape;450;p26"/>
          <p:cNvCxnSpPr/>
          <p:nvPr/>
        </p:nvCxnSpPr>
        <p:spPr>
          <a:xfrm rot="10800000">
            <a:off x="2416800" y="4381500"/>
            <a:ext cx="5965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1" name="Google Shape;451;p26"/>
          <p:cNvSpPr/>
          <p:nvPr/>
        </p:nvSpPr>
        <p:spPr>
          <a:xfrm rot="7476376">
            <a:off x="4139096" y="-570120"/>
            <a:ext cx="1285744" cy="2096838"/>
          </a:xfrm>
          <a:custGeom>
            <a:rect b="b" l="l" r="r" t="t"/>
            <a:pathLst>
              <a:path extrusionOk="0" h="66150" w="40562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26"/>
          <p:cNvSpPr txBox="1"/>
          <p:nvPr>
            <p:ph idx="1" type="subTitle"/>
          </p:nvPr>
        </p:nvSpPr>
        <p:spPr>
          <a:xfrm>
            <a:off x="4975350" y="2636550"/>
            <a:ext cx="3032400" cy="11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3" name="Google Shape;453;p26"/>
          <p:cNvSpPr txBox="1"/>
          <p:nvPr>
            <p:ph type="title"/>
          </p:nvPr>
        </p:nvSpPr>
        <p:spPr>
          <a:xfrm>
            <a:off x="4975425" y="1404150"/>
            <a:ext cx="3032400" cy="12324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_1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7"/>
          <p:cNvSpPr txBox="1"/>
          <p:nvPr>
            <p:ph idx="1" type="subTitle"/>
          </p:nvPr>
        </p:nvSpPr>
        <p:spPr>
          <a:xfrm>
            <a:off x="2096350" y="1225350"/>
            <a:ext cx="4951200" cy="51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6" name="Google Shape;456;p27"/>
          <p:cNvSpPr txBox="1"/>
          <p:nvPr>
            <p:ph type="title"/>
          </p:nvPr>
        </p:nvSpPr>
        <p:spPr>
          <a:xfrm>
            <a:off x="762000" y="676650"/>
            <a:ext cx="76200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28"/>
          <p:cNvCxnSpPr/>
          <p:nvPr/>
        </p:nvCxnSpPr>
        <p:spPr>
          <a:xfrm rot="10800000">
            <a:off x="759625" y="4381500"/>
            <a:ext cx="761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28"/>
          <p:cNvCxnSpPr/>
          <p:nvPr/>
        </p:nvCxnSpPr>
        <p:spPr>
          <a:xfrm>
            <a:off x="758952" y="1169025"/>
            <a:ext cx="0" cy="322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60" name="Google Shape;460;p28"/>
          <p:cNvGrpSpPr/>
          <p:nvPr/>
        </p:nvGrpSpPr>
        <p:grpSpPr>
          <a:xfrm>
            <a:off x="761993" y="831068"/>
            <a:ext cx="1089867" cy="239864"/>
            <a:chOff x="6422425" y="761088"/>
            <a:chExt cx="1619175" cy="333700"/>
          </a:xfrm>
        </p:grpSpPr>
        <p:sp>
          <p:nvSpPr>
            <p:cNvPr id="461" name="Google Shape;461;p28"/>
            <p:cNvSpPr/>
            <p:nvPr/>
          </p:nvSpPr>
          <p:spPr>
            <a:xfrm>
              <a:off x="6422425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8"/>
            <p:cNvSpPr/>
            <p:nvPr/>
          </p:nvSpPr>
          <p:spPr>
            <a:xfrm>
              <a:off x="64687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" name="Google Shape;463;p28"/>
          <p:cNvSpPr/>
          <p:nvPr/>
        </p:nvSpPr>
        <p:spPr>
          <a:xfrm rot="-5400000">
            <a:off x="368980" y="1994717"/>
            <a:ext cx="1204923" cy="1568804"/>
          </a:xfrm>
          <a:custGeom>
            <a:rect b="b" l="l" r="r" t="t"/>
            <a:pathLst>
              <a:path extrusionOk="0" h="64467" w="49514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28"/>
          <p:cNvSpPr/>
          <p:nvPr/>
        </p:nvSpPr>
        <p:spPr>
          <a:xfrm rot="-5400000">
            <a:off x="1147130" y="3961033"/>
            <a:ext cx="268200" cy="2682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5" name="Google Shape;465;p28"/>
          <p:cNvCxnSpPr/>
          <p:nvPr/>
        </p:nvCxnSpPr>
        <p:spPr>
          <a:xfrm>
            <a:off x="8382000" y="1169025"/>
            <a:ext cx="0" cy="321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66" name="Google Shape;466;p28"/>
          <p:cNvGrpSpPr/>
          <p:nvPr/>
        </p:nvGrpSpPr>
        <p:grpSpPr>
          <a:xfrm>
            <a:off x="7291968" y="831068"/>
            <a:ext cx="1089867" cy="239864"/>
            <a:chOff x="6422425" y="761088"/>
            <a:chExt cx="1619175" cy="333700"/>
          </a:xfrm>
        </p:grpSpPr>
        <p:sp>
          <p:nvSpPr>
            <p:cNvPr id="467" name="Google Shape;467;p28"/>
            <p:cNvSpPr/>
            <p:nvPr/>
          </p:nvSpPr>
          <p:spPr>
            <a:xfrm>
              <a:off x="6422425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8"/>
            <p:cNvSpPr/>
            <p:nvPr/>
          </p:nvSpPr>
          <p:spPr>
            <a:xfrm>
              <a:off x="64687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9" name="Google Shape;469;p28"/>
          <p:cNvSpPr/>
          <p:nvPr/>
        </p:nvSpPr>
        <p:spPr>
          <a:xfrm rot="-5400000">
            <a:off x="7677130" y="3427708"/>
            <a:ext cx="268200" cy="2682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28"/>
          <p:cNvSpPr/>
          <p:nvPr/>
        </p:nvSpPr>
        <p:spPr>
          <a:xfrm rot="-5400000">
            <a:off x="7469687" y="3690550"/>
            <a:ext cx="683013" cy="394325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28"/>
          <p:cNvSpPr txBox="1"/>
          <p:nvPr>
            <p:ph type="title"/>
          </p:nvPr>
        </p:nvSpPr>
        <p:spPr>
          <a:xfrm>
            <a:off x="2655863" y="676650"/>
            <a:ext cx="3829200" cy="548700"/>
          </a:xfrm>
          <a:prstGeom prst="rect">
            <a:avLst/>
          </a:prstGeom>
          <a:effectLst>
            <a:outerShdw rotWithShape="0" algn="bl" dir="5400000" dist="28575">
              <a:srgbClr val="00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2" name="Google Shape;472;p28"/>
          <p:cNvSpPr txBox="1"/>
          <p:nvPr>
            <p:ph idx="1" type="subTitle"/>
          </p:nvPr>
        </p:nvSpPr>
        <p:spPr>
          <a:xfrm>
            <a:off x="2657375" y="1225350"/>
            <a:ext cx="3829200" cy="51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3" name="Google Shape;473;p28"/>
          <p:cNvSpPr txBox="1"/>
          <p:nvPr>
            <p:ph idx="2" type="body"/>
          </p:nvPr>
        </p:nvSpPr>
        <p:spPr>
          <a:xfrm>
            <a:off x="2328425" y="2054100"/>
            <a:ext cx="4484100" cy="16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8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9"/>
          <p:cNvSpPr txBox="1"/>
          <p:nvPr>
            <p:ph type="title"/>
          </p:nvPr>
        </p:nvSpPr>
        <p:spPr>
          <a:xfrm>
            <a:off x="910675" y="685800"/>
            <a:ext cx="3917400" cy="10608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6" name="Google Shape;476;p29"/>
          <p:cNvSpPr txBox="1"/>
          <p:nvPr>
            <p:ph idx="1" type="body"/>
          </p:nvPr>
        </p:nvSpPr>
        <p:spPr>
          <a:xfrm>
            <a:off x="910675" y="2430450"/>
            <a:ext cx="4906200" cy="16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cxnSp>
        <p:nvCxnSpPr>
          <p:cNvPr id="477" name="Google Shape;477;p29"/>
          <p:cNvCxnSpPr/>
          <p:nvPr/>
        </p:nvCxnSpPr>
        <p:spPr>
          <a:xfrm rot="10800000">
            <a:off x="761125" y="4381500"/>
            <a:ext cx="761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8" name="Google Shape;478;p29"/>
          <p:cNvCxnSpPr/>
          <p:nvPr/>
        </p:nvCxnSpPr>
        <p:spPr>
          <a:xfrm>
            <a:off x="8382000" y="1268925"/>
            <a:ext cx="0" cy="311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9" name="Google Shape;479;p29"/>
          <p:cNvSpPr/>
          <p:nvPr/>
        </p:nvSpPr>
        <p:spPr>
          <a:xfrm rot="10800000">
            <a:off x="6117723" y="753518"/>
            <a:ext cx="226800" cy="2268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9"/>
          <p:cNvSpPr/>
          <p:nvPr/>
        </p:nvSpPr>
        <p:spPr>
          <a:xfrm rot="-5400000">
            <a:off x="6343960" y="600808"/>
            <a:ext cx="419400" cy="532085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29"/>
          <p:cNvSpPr/>
          <p:nvPr/>
        </p:nvSpPr>
        <p:spPr>
          <a:xfrm>
            <a:off x="7122200" y="774750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9"/>
          <p:cNvSpPr/>
          <p:nvPr/>
        </p:nvSpPr>
        <p:spPr>
          <a:xfrm>
            <a:off x="7160425" y="762000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9"/>
          <p:cNvSpPr/>
          <p:nvPr/>
        </p:nvSpPr>
        <p:spPr>
          <a:xfrm rot="-1800027">
            <a:off x="6171521" y="2467969"/>
            <a:ext cx="2885125" cy="1122494"/>
          </a:xfrm>
          <a:custGeom>
            <a:rect b="b" l="l" r="r" t="t"/>
            <a:pathLst>
              <a:path extrusionOk="0" h="34576" w="88870">
                <a:moveTo>
                  <a:pt x="31576" y="7208"/>
                </a:moveTo>
                <a:cubicBezTo>
                  <a:pt x="32102" y="7208"/>
                  <a:pt x="32628" y="7296"/>
                  <a:pt x="33136" y="7471"/>
                </a:cubicBezTo>
                <a:cubicBezTo>
                  <a:pt x="33925" y="7787"/>
                  <a:pt x="34609" y="8278"/>
                  <a:pt x="35170" y="8909"/>
                </a:cubicBezTo>
                <a:cubicBezTo>
                  <a:pt x="35766" y="9593"/>
                  <a:pt x="36239" y="10382"/>
                  <a:pt x="36555" y="11223"/>
                </a:cubicBezTo>
                <a:cubicBezTo>
                  <a:pt x="37256" y="13134"/>
                  <a:pt x="37186" y="15080"/>
                  <a:pt x="36379" y="17184"/>
                </a:cubicBezTo>
                <a:cubicBezTo>
                  <a:pt x="35643" y="19042"/>
                  <a:pt x="34293" y="20883"/>
                  <a:pt x="32242" y="22777"/>
                </a:cubicBezTo>
                <a:cubicBezTo>
                  <a:pt x="31996" y="23022"/>
                  <a:pt x="31733" y="23250"/>
                  <a:pt x="31470" y="23478"/>
                </a:cubicBezTo>
                <a:cubicBezTo>
                  <a:pt x="30296" y="22566"/>
                  <a:pt x="29244" y="21514"/>
                  <a:pt x="28315" y="20357"/>
                </a:cubicBezTo>
                <a:cubicBezTo>
                  <a:pt x="27228" y="18937"/>
                  <a:pt x="25913" y="16693"/>
                  <a:pt x="25825" y="14081"/>
                </a:cubicBezTo>
                <a:cubicBezTo>
                  <a:pt x="25773" y="12047"/>
                  <a:pt x="26579" y="10084"/>
                  <a:pt x="28069" y="8681"/>
                </a:cubicBezTo>
                <a:cubicBezTo>
                  <a:pt x="28998" y="7752"/>
                  <a:pt x="30261" y="7226"/>
                  <a:pt x="31576" y="7208"/>
                </a:cubicBezTo>
                <a:close/>
                <a:moveTo>
                  <a:pt x="87621" y="1"/>
                </a:moveTo>
                <a:cubicBezTo>
                  <a:pt x="87235" y="1"/>
                  <a:pt x="86851" y="199"/>
                  <a:pt x="86573" y="581"/>
                </a:cubicBezTo>
                <a:cubicBezTo>
                  <a:pt x="83662" y="4473"/>
                  <a:pt x="80454" y="8628"/>
                  <a:pt x="76843" y="12520"/>
                </a:cubicBezTo>
                <a:cubicBezTo>
                  <a:pt x="72968" y="16693"/>
                  <a:pt x="69216" y="19919"/>
                  <a:pt x="65377" y="22391"/>
                </a:cubicBezTo>
                <a:cubicBezTo>
                  <a:pt x="61257" y="25021"/>
                  <a:pt x="56909" y="26791"/>
                  <a:pt x="52474" y="27650"/>
                </a:cubicBezTo>
                <a:cubicBezTo>
                  <a:pt x="50474" y="28038"/>
                  <a:pt x="48471" y="28230"/>
                  <a:pt x="46509" y="28230"/>
                </a:cubicBezTo>
                <a:cubicBezTo>
                  <a:pt x="44032" y="28230"/>
                  <a:pt x="41619" y="27924"/>
                  <a:pt x="39360" y="27317"/>
                </a:cubicBezTo>
                <a:cubicBezTo>
                  <a:pt x="37309" y="26774"/>
                  <a:pt x="35345" y="25950"/>
                  <a:pt x="33522" y="24880"/>
                </a:cubicBezTo>
                <a:cubicBezTo>
                  <a:pt x="34872" y="23706"/>
                  <a:pt x="36064" y="22373"/>
                  <a:pt x="37081" y="20901"/>
                </a:cubicBezTo>
                <a:cubicBezTo>
                  <a:pt x="38711" y="18534"/>
                  <a:pt x="39553" y="15939"/>
                  <a:pt x="39465" y="13607"/>
                </a:cubicBezTo>
                <a:cubicBezTo>
                  <a:pt x="39360" y="10855"/>
                  <a:pt x="38027" y="8103"/>
                  <a:pt x="36011" y="6455"/>
                </a:cubicBezTo>
                <a:cubicBezTo>
                  <a:pt x="34741" y="5384"/>
                  <a:pt x="33146" y="4802"/>
                  <a:pt x="31518" y="4802"/>
                </a:cubicBezTo>
                <a:cubicBezTo>
                  <a:pt x="31146" y="4802"/>
                  <a:pt x="30773" y="4832"/>
                  <a:pt x="30401" y="4894"/>
                </a:cubicBezTo>
                <a:cubicBezTo>
                  <a:pt x="28174" y="5245"/>
                  <a:pt x="26036" y="6823"/>
                  <a:pt x="24703" y="9084"/>
                </a:cubicBezTo>
                <a:cubicBezTo>
                  <a:pt x="23406" y="11293"/>
                  <a:pt x="23073" y="13993"/>
                  <a:pt x="23774" y="16676"/>
                </a:cubicBezTo>
                <a:cubicBezTo>
                  <a:pt x="24598" y="19779"/>
                  <a:pt x="26632" y="22689"/>
                  <a:pt x="29524" y="25038"/>
                </a:cubicBezTo>
                <a:cubicBezTo>
                  <a:pt x="26509" y="27247"/>
                  <a:pt x="23178" y="28983"/>
                  <a:pt x="19637" y="30175"/>
                </a:cubicBezTo>
                <a:cubicBezTo>
                  <a:pt x="15754" y="31493"/>
                  <a:pt x="11680" y="32177"/>
                  <a:pt x="7583" y="32177"/>
                </a:cubicBezTo>
                <a:cubicBezTo>
                  <a:pt x="6722" y="32177"/>
                  <a:pt x="5859" y="32147"/>
                  <a:pt x="4998" y="32086"/>
                </a:cubicBezTo>
                <a:cubicBezTo>
                  <a:pt x="3840" y="32016"/>
                  <a:pt x="2683" y="31858"/>
                  <a:pt x="1544" y="31665"/>
                </a:cubicBezTo>
                <a:cubicBezTo>
                  <a:pt x="1452" y="31649"/>
                  <a:pt x="1362" y="31641"/>
                  <a:pt x="1274" y="31641"/>
                </a:cubicBezTo>
                <a:cubicBezTo>
                  <a:pt x="704" y="31641"/>
                  <a:pt x="225" y="31975"/>
                  <a:pt x="89" y="32507"/>
                </a:cubicBezTo>
                <a:cubicBezTo>
                  <a:pt x="1" y="32857"/>
                  <a:pt x="54" y="33208"/>
                  <a:pt x="246" y="33506"/>
                </a:cubicBezTo>
                <a:cubicBezTo>
                  <a:pt x="404" y="33769"/>
                  <a:pt x="650" y="33944"/>
                  <a:pt x="948" y="33997"/>
                </a:cubicBezTo>
                <a:cubicBezTo>
                  <a:pt x="3157" y="34383"/>
                  <a:pt x="5383" y="34575"/>
                  <a:pt x="7627" y="34575"/>
                </a:cubicBezTo>
                <a:cubicBezTo>
                  <a:pt x="10783" y="34575"/>
                  <a:pt x="13921" y="34190"/>
                  <a:pt x="16989" y="33436"/>
                </a:cubicBezTo>
                <a:cubicBezTo>
                  <a:pt x="22196" y="32191"/>
                  <a:pt x="27105" y="29859"/>
                  <a:pt x="31383" y="26634"/>
                </a:cubicBezTo>
                <a:lnTo>
                  <a:pt x="31576" y="26493"/>
                </a:lnTo>
                <a:cubicBezTo>
                  <a:pt x="32312" y="26967"/>
                  <a:pt x="33066" y="27405"/>
                  <a:pt x="33855" y="27808"/>
                </a:cubicBezTo>
                <a:cubicBezTo>
                  <a:pt x="37586" y="29650"/>
                  <a:pt x="41911" y="30616"/>
                  <a:pt x="46449" y="30616"/>
                </a:cubicBezTo>
                <a:cubicBezTo>
                  <a:pt x="46965" y="30616"/>
                  <a:pt x="47483" y="30603"/>
                  <a:pt x="48003" y="30578"/>
                </a:cubicBezTo>
                <a:cubicBezTo>
                  <a:pt x="52982" y="30333"/>
                  <a:pt x="57856" y="29070"/>
                  <a:pt x="62326" y="26879"/>
                </a:cubicBezTo>
                <a:cubicBezTo>
                  <a:pt x="66779" y="24705"/>
                  <a:pt x="71057" y="21619"/>
                  <a:pt x="75423" y="17412"/>
                </a:cubicBezTo>
                <a:cubicBezTo>
                  <a:pt x="79700" y="13292"/>
                  <a:pt x="83452" y="8611"/>
                  <a:pt x="86222" y="4999"/>
                </a:cubicBezTo>
                <a:cubicBezTo>
                  <a:pt x="86958" y="4053"/>
                  <a:pt x="87747" y="3036"/>
                  <a:pt x="88642" y="1844"/>
                </a:cubicBezTo>
                <a:cubicBezTo>
                  <a:pt x="88799" y="1598"/>
                  <a:pt x="88869" y="1300"/>
                  <a:pt x="88799" y="1020"/>
                </a:cubicBezTo>
                <a:cubicBezTo>
                  <a:pt x="88729" y="669"/>
                  <a:pt x="88519" y="353"/>
                  <a:pt x="88203" y="161"/>
                </a:cubicBezTo>
                <a:cubicBezTo>
                  <a:pt x="88019" y="53"/>
                  <a:pt x="87820" y="1"/>
                  <a:pt x="87621" y="1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4" name="Google Shape;484;p29"/>
          <p:cNvCxnSpPr/>
          <p:nvPr/>
        </p:nvCxnSpPr>
        <p:spPr>
          <a:xfrm>
            <a:off x="759600" y="762000"/>
            <a:ext cx="0" cy="362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6" name="Google Shape;486;p30"/>
          <p:cNvCxnSpPr/>
          <p:nvPr/>
        </p:nvCxnSpPr>
        <p:spPr>
          <a:xfrm>
            <a:off x="8383525" y="839138"/>
            <a:ext cx="0" cy="362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30"/>
          <p:cNvCxnSpPr/>
          <p:nvPr/>
        </p:nvCxnSpPr>
        <p:spPr>
          <a:xfrm>
            <a:off x="760475" y="839138"/>
            <a:ext cx="0" cy="361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8" name="Google Shape;488;p30"/>
          <p:cNvCxnSpPr/>
          <p:nvPr/>
        </p:nvCxnSpPr>
        <p:spPr>
          <a:xfrm rot="10800000">
            <a:off x="765050" y="4458638"/>
            <a:ext cx="761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9" name="Google Shape;489;p30"/>
          <p:cNvCxnSpPr/>
          <p:nvPr/>
        </p:nvCxnSpPr>
        <p:spPr>
          <a:xfrm rot="10800000">
            <a:off x="758750" y="3353488"/>
            <a:ext cx="7620300" cy="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0" name="Google Shape;490;p30"/>
          <p:cNvSpPr/>
          <p:nvPr/>
        </p:nvSpPr>
        <p:spPr>
          <a:xfrm rot="5400000">
            <a:off x="902106" y="1010821"/>
            <a:ext cx="683013" cy="394325"/>
          </a:xfrm>
          <a:prstGeom prst="flowChartDecision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30"/>
          <p:cNvSpPr/>
          <p:nvPr/>
        </p:nvSpPr>
        <p:spPr>
          <a:xfrm rot="5400000">
            <a:off x="1109514" y="2589563"/>
            <a:ext cx="268200" cy="2682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30"/>
          <p:cNvSpPr/>
          <p:nvPr/>
        </p:nvSpPr>
        <p:spPr>
          <a:xfrm rot="5400000">
            <a:off x="1109514" y="2869963"/>
            <a:ext cx="268200" cy="2682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30"/>
          <p:cNvSpPr/>
          <p:nvPr/>
        </p:nvSpPr>
        <p:spPr>
          <a:xfrm rot="5400000">
            <a:off x="7787651" y="2882163"/>
            <a:ext cx="268200" cy="2682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0"/>
          <p:cNvSpPr/>
          <p:nvPr/>
        </p:nvSpPr>
        <p:spPr>
          <a:xfrm rot="5400000">
            <a:off x="7580281" y="1644646"/>
            <a:ext cx="683013" cy="394325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30"/>
          <p:cNvSpPr/>
          <p:nvPr/>
        </p:nvSpPr>
        <p:spPr>
          <a:xfrm rot="5400000">
            <a:off x="7580281" y="978234"/>
            <a:ext cx="683013" cy="394325"/>
          </a:xfrm>
          <a:prstGeom prst="flowChartDecision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0"/>
          <p:cNvSpPr/>
          <p:nvPr/>
        </p:nvSpPr>
        <p:spPr>
          <a:xfrm>
            <a:off x="7762825" y="1078229"/>
            <a:ext cx="134200" cy="88575"/>
          </a:xfrm>
          <a:custGeom>
            <a:rect b="b" l="l" r="r" t="t"/>
            <a:pathLst>
              <a:path extrusionOk="0" h="3543" w="5368">
                <a:moveTo>
                  <a:pt x="0" y="130"/>
                </a:moveTo>
                <a:cubicBezTo>
                  <a:pt x="0" y="1306"/>
                  <a:pt x="147" y="3870"/>
                  <a:pt x="1239" y="3433"/>
                </a:cubicBezTo>
                <a:cubicBezTo>
                  <a:pt x="2382" y="2976"/>
                  <a:pt x="1697" y="429"/>
                  <a:pt x="2891" y="130"/>
                </a:cubicBezTo>
                <a:cubicBezTo>
                  <a:pt x="3934" y="-131"/>
                  <a:pt x="4608" y="1434"/>
                  <a:pt x="5368" y="219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7" name="Google Shape;497;p30"/>
          <p:cNvSpPr/>
          <p:nvPr/>
        </p:nvSpPr>
        <p:spPr>
          <a:xfrm>
            <a:off x="7649250" y="1208214"/>
            <a:ext cx="299400" cy="133375"/>
          </a:xfrm>
          <a:custGeom>
            <a:rect b="b" l="l" r="r" t="t"/>
            <a:pathLst>
              <a:path extrusionOk="0" h="5335" w="11976">
                <a:moveTo>
                  <a:pt x="11976" y="3190"/>
                </a:moveTo>
                <a:cubicBezTo>
                  <a:pt x="11256" y="4270"/>
                  <a:pt x="9961" y="5416"/>
                  <a:pt x="8673" y="5255"/>
                </a:cubicBezTo>
                <a:cubicBezTo>
                  <a:pt x="6703" y="5009"/>
                  <a:pt x="7021" y="1400"/>
                  <a:pt x="5369" y="299"/>
                </a:cubicBezTo>
                <a:cubicBezTo>
                  <a:pt x="3678" y="-828"/>
                  <a:pt x="1818" y="2281"/>
                  <a:pt x="0" y="319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8" name="Google Shape;498;p30"/>
          <p:cNvSpPr txBox="1"/>
          <p:nvPr>
            <p:ph type="ctrTitle"/>
          </p:nvPr>
        </p:nvSpPr>
        <p:spPr>
          <a:xfrm>
            <a:off x="3052875" y="683663"/>
            <a:ext cx="3036600" cy="578100"/>
          </a:xfrm>
          <a:prstGeom prst="rect">
            <a:avLst/>
          </a:prstGeom>
          <a:effectLst>
            <a:outerShdw rotWithShape="0" algn="bl" dir="5220000" dist="28575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b="1" sz="47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99" name="Google Shape;499;p30"/>
          <p:cNvSpPr txBox="1"/>
          <p:nvPr>
            <p:ph idx="1" type="subTitle"/>
          </p:nvPr>
        </p:nvSpPr>
        <p:spPr>
          <a:xfrm>
            <a:off x="3055225" y="1457198"/>
            <a:ext cx="3036600" cy="12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00" name="Google Shape;500;p30"/>
          <p:cNvSpPr txBox="1"/>
          <p:nvPr/>
        </p:nvSpPr>
        <p:spPr>
          <a:xfrm>
            <a:off x="2003838" y="3501663"/>
            <a:ext cx="51363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CREDITS: This presentation template was created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Blinker"/>
                <a:ea typeface="Blinker"/>
                <a:cs typeface="Blinker"/>
                <a:sym typeface="Blinker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, including icons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Blinker"/>
                <a:ea typeface="Blinker"/>
                <a:cs typeface="Blinker"/>
                <a:sym typeface="Blink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, and infographics &amp; images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Blinker"/>
                <a:ea typeface="Blinker"/>
                <a:cs typeface="Blinker"/>
                <a:sym typeface="Blink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u="sng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"/>
          <p:cNvSpPr/>
          <p:nvPr/>
        </p:nvSpPr>
        <p:spPr>
          <a:xfrm rot="2458994">
            <a:off x="7676602" y="-720665"/>
            <a:ext cx="1054347" cy="1653582"/>
          </a:xfrm>
          <a:custGeom>
            <a:rect b="b" l="l" r="r" t="t"/>
            <a:pathLst>
              <a:path extrusionOk="0" h="66150" w="40562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4"/>
          <p:cNvCxnSpPr/>
          <p:nvPr/>
        </p:nvCxnSpPr>
        <p:spPr>
          <a:xfrm rot="10800000">
            <a:off x="384483" y="4742552"/>
            <a:ext cx="836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4"/>
          <p:cNvCxnSpPr/>
          <p:nvPr/>
        </p:nvCxnSpPr>
        <p:spPr>
          <a:xfrm>
            <a:off x="8758800" y="1134513"/>
            <a:ext cx="0" cy="36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" name="Google Shape;54;p4"/>
          <p:cNvSpPr/>
          <p:nvPr/>
        </p:nvSpPr>
        <p:spPr>
          <a:xfrm>
            <a:off x="7888575" y="774750"/>
            <a:ext cx="838800" cy="184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7914929" y="762000"/>
            <a:ext cx="838800" cy="18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" name="Google Shape;56;p4"/>
          <p:cNvCxnSpPr/>
          <p:nvPr/>
        </p:nvCxnSpPr>
        <p:spPr>
          <a:xfrm>
            <a:off x="382800" y="792400"/>
            <a:ext cx="0" cy="39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" name="Google Shape;57;p4"/>
          <p:cNvSpPr txBox="1"/>
          <p:nvPr>
            <p:ph type="title"/>
          </p:nvPr>
        </p:nvSpPr>
        <p:spPr>
          <a:xfrm>
            <a:off x="760800" y="676650"/>
            <a:ext cx="76200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8" name="Google Shape;58;p4"/>
          <p:cNvSpPr txBox="1"/>
          <p:nvPr>
            <p:ph idx="1" type="body"/>
          </p:nvPr>
        </p:nvSpPr>
        <p:spPr>
          <a:xfrm>
            <a:off x="760800" y="1158850"/>
            <a:ext cx="76200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AutoNum type="arabicPeriod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9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2" name="Google Shape;502;p31"/>
          <p:cNvCxnSpPr/>
          <p:nvPr/>
        </p:nvCxnSpPr>
        <p:spPr>
          <a:xfrm>
            <a:off x="8382150" y="762000"/>
            <a:ext cx="0" cy="305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3" name="Google Shape;503;p31"/>
          <p:cNvCxnSpPr/>
          <p:nvPr/>
        </p:nvCxnSpPr>
        <p:spPr>
          <a:xfrm>
            <a:off x="762050" y="1344150"/>
            <a:ext cx="0" cy="304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31"/>
          <p:cNvCxnSpPr/>
          <p:nvPr/>
        </p:nvCxnSpPr>
        <p:spPr>
          <a:xfrm>
            <a:off x="2394025" y="762000"/>
            <a:ext cx="5987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05" name="Google Shape;505;p31"/>
          <p:cNvGrpSpPr/>
          <p:nvPr/>
        </p:nvGrpSpPr>
        <p:grpSpPr>
          <a:xfrm flipH="1">
            <a:off x="7136500" y="4184550"/>
            <a:ext cx="1255325" cy="196950"/>
            <a:chOff x="752225" y="4184550"/>
            <a:chExt cx="1255325" cy="196950"/>
          </a:xfrm>
        </p:grpSpPr>
        <p:sp>
          <p:nvSpPr>
            <p:cNvPr id="506" name="Google Shape;506;p31"/>
            <p:cNvSpPr/>
            <p:nvPr/>
          </p:nvSpPr>
          <p:spPr>
            <a:xfrm>
              <a:off x="752225" y="419730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>
              <a:off x="790450" y="4184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" name="Google Shape;508;p31"/>
          <p:cNvGrpSpPr/>
          <p:nvPr/>
        </p:nvGrpSpPr>
        <p:grpSpPr>
          <a:xfrm flipH="1">
            <a:off x="752225" y="762000"/>
            <a:ext cx="1255325" cy="196950"/>
            <a:chOff x="7136500" y="4184550"/>
            <a:chExt cx="1255325" cy="196950"/>
          </a:xfrm>
        </p:grpSpPr>
        <p:sp>
          <p:nvSpPr>
            <p:cNvPr id="509" name="Google Shape;509;p31"/>
            <p:cNvSpPr/>
            <p:nvPr/>
          </p:nvSpPr>
          <p:spPr>
            <a:xfrm>
              <a:off x="7136500" y="419730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1"/>
            <p:cNvSpPr/>
            <p:nvPr/>
          </p:nvSpPr>
          <p:spPr>
            <a:xfrm>
              <a:off x="7174725" y="4184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" name="Google Shape;511;p31"/>
          <p:cNvGrpSpPr/>
          <p:nvPr/>
        </p:nvGrpSpPr>
        <p:grpSpPr>
          <a:xfrm flipH="1" rot="10800000">
            <a:off x="1103513" y="1357275"/>
            <a:ext cx="528725" cy="912113"/>
            <a:chOff x="7586275" y="802900"/>
            <a:chExt cx="528725" cy="912113"/>
          </a:xfrm>
        </p:grpSpPr>
        <p:sp>
          <p:nvSpPr>
            <p:cNvPr id="512" name="Google Shape;512;p31"/>
            <p:cNvSpPr/>
            <p:nvPr/>
          </p:nvSpPr>
          <p:spPr>
            <a:xfrm rot="10800000">
              <a:off x="7661000" y="1366713"/>
              <a:ext cx="348300" cy="3483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1"/>
            <p:cNvSpPr/>
            <p:nvPr/>
          </p:nvSpPr>
          <p:spPr>
            <a:xfrm rot="10800000">
              <a:off x="7586275" y="802900"/>
              <a:ext cx="497750" cy="631500"/>
            </a:xfrm>
            <a:prstGeom prst="flowChartDecision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1"/>
            <p:cNvSpPr/>
            <p:nvPr/>
          </p:nvSpPr>
          <p:spPr>
            <a:xfrm>
              <a:off x="7805275" y="1001475"/>
              <a:ext cx="51625" cy="103250"/>
            </a:xfrm>
            <a:custGeom>
              <a:rect b="b" l="l" r="r" t="t"/>
              <a:pathLst>
                <a:path extrusionOk="0" h="4130" w="2065">
                  <a:moveTo>
                    <a:pt x="2065" y="0"/>
                  </a:moveTo>
                  <a:cubicBezTo>
                    <a:pt x="834" y="923"/>
                    <a:pt x="0" y="2591"/>
                    <a:pt x="0" y="413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15" name="Google Shape;515;p31"/>
            <p:cNvSpPr/>
            <p:nvPr/>
          </p:nvSpPr>
          <p:spPr>
            <a:xfrm>
              <a:off x="7929175" y="1070491"/>
              <a:ext cx="134200" cy="88575"/>
            </a:xfrm>
            <a:custGeom>
              <a:rect b="b" l="l" r="r" t="t"/>
              <a:pathLst>
                <a:path extrusionOk="0" h="3543" w="5368">
                  <a:moveTo>
                    <a:pt x="0" y="130"/>
                  </a:moveTo>
                  <a:cubicBezTo>
                    <a:pt x="0" y="1306"/>
                    <a:pt x="147" y="3870"/>
                    <a:pt x="1239" y="3433"/>
                  </a:cubicBezTo>
                  <a:cubicBezTo>
                    <a:pt x="2382" y="2976"/>
                    <a:pt x="1697" y="429"/>
                    <a:pt x="2891" y="130"/>
                  </a:cubicBezTo>
                  <a:cubicBezTo>
                    <a:pt x="3934" y="-131"/>
                    <a:pt x="4608" y="1434"/>
                    <a:pt x="5368" y="219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16" name="Google Shape;516;p31"/>
            <p:cNvSpPr/>
            <p:nvPr/>
          </p:nvSpPr>
          <p:spPr>
            <a:xfrm>
              <a:off x="7815600" y="1200477"/>
              <a:ext cx="299400" cy="133375"/>
            </a:xfrm>
            <a:custGeom>
              <a:rect b="b" l="l" r="r" t="t"/>
              <a:pathLst>
                <a:path extrusionOk="0" h="5335" w="11976">
                  <a:moveTo>
                    <a:pt x="11976" y="3190"/>
                  </a:moveTo>
                  <a:cubicBezTo>
                    <a:pt x="11256" y="4270"/>
                    <a:pt x="9961" y="5416"/>
                    <a:pt x="8673" y="5255"/>
                  </a:cubicBezTo>
                  <a:cubicBezTo>
                    <a:pt x="6703" y="5009"/>
                    <a:pt x="7021" y="1400"/>
                    <a:pt x="5369" y="299"/>
                  </a:cubicBezTo>
                  <a:cubicBezTo>
                    <a:pt x="3678" y="-828"/>
                    <a:pt x="1818" y="2281"/>
                    <a:pt x="0" y="319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517" name="Google Shape;517;p31"/>
          <p:cNvGrpSpPr/>
          <p:nvPr/>
        </p:nvGrpSpPr>
        <p:grpSpPr>
          <a:xfrm rot="10800000">
            <a:off x="7562788" y="2665975"/>
            <a:ext cx="477900" cy="1136825"/>
            <a:chOff x="1002550" y="2537775"/>
            <a:chExt cx="477900" cy="1136825"/>
          </a:xfrm>
        </p:grpSpPr>
        <p:sp>
          <p:nvSpPr>
            <p:cNvPr id="518" name="Google Shape;518;p31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20" name="Google Shape;520;p31"/>
          <p:cNvCxnSpPr/>
          <p:nvPr/>
        </p:nvCxnSpPr>
        <p:spPr>
          <a:xfrm>
            <a:off x="762050" y="4381500"/>
            <a:ext cx="5965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1" name="Google Shape;521;p31"/>
          <p:cNvSpPr/>
          <p:nvPr/>
        </p:nvSpPr>
        <p:spPr>
          <a:xfrm rot="2879490">
            <a:off x="658626" y="2955970"/>
            <a:ext cx="1013988" cy="1653649"/>
          </a:xfrm>
          <a:custGeom>
            <a:rect b="b" l="l" r="r" t="t"/>
            <a:pathLst>
              <a:path extrusionOk="0" h="66150" w="40562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2"/>
          <p:cNvSpPr/>
          <p:nvPr/>
        </p:nvSpPr>
        <p:spPr>
          <a:xfrm>
            <a:off x="5404700" y="802888"/>
            <a:ext cx="1572900" cy="2919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4" name="Google Shape;524;p32"/>
          <p:cNvCxnSpPr/>
          <p:nvPr/>
        </p:nvCxnSpPr>
        <p:spPr>
          <a:xfrm rot="10800000">
            <a:off x="769800" y="4381500"/>
            <a:ext cx="7612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5" name="Google Shape;525;p32"/>
          <p:cNvSpPr/>
          <p:nvPr/>
        </p:nvSpPr>
        <p:spPr>
          <a:xfrm>
            <a:off x="5450975" y="761088"/>
            <a:ext cx="1572900" cy="291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32"/>
          <p:cNvSpPr/>
          <p:nvPr/>
        </p:nvSpPr>
        <p:spPr>
          <a:xfrm rot="10800000">
            <a:off x="7661000" y="1324913"/>
            <a:ext cx="348300" cy="3483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32"/>
          <p:cNvSpPr/>
          <p:nvPr/>
        </p:nvSpPr>
        <p:spPr>
          <a:xfrm rot="10800000">
            <a:off x="7586275" y="761100"/>
            <a:ext cx="497750" cy="631500"/>
          </a:xfrm>
          <a:prstGeom prst="flowChartDecision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8" name="Google Shape;528;p32"/>
          <p:cNvCxnSpPr/>
          <p:nvPr/>
        </p:nvCxnSpPr>
        <p:spPr>
          <a:xfrm>
            <a:off x="769675" y="773775"/>
            <a:ext cx="0" cy="360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32"/>
          <p:cNvCxnSpPr/>
          <p:nvPr/>
        </p:nvCxnSpPr>
        <p:spPr>
          <a:xfrm rot="10800000">
            <a:off x="769800" y="3856625"/>
            <a:ext cx="7612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0" name="Google Shape;530;p32"/>
          <p:cNvSpPr/>
          <p:nvPr/>
        </p:nvSpPr>
        <p:spPr>
          <a:xfrm>
            <a:off x="7805275" y="959675"/>
            <a:ext cx="51625" cy="103250"/>
          </a:xfrm>
          <a:custGeom>
            <a:rect b="b" l="l" r="r" t="t"/>
            <a:pathLst>
              <a:path extrusionOk="0" h="4130" w="2065">
                <a:moveTo>
                  <a:pt x="2065" y="0"/>
                </a:moveTo>
                <a:cubicBezTo>
                  <a:pt x="834" y="923"/>
                  <a:pt x="0" y="2591"/>
                  <a:pt x="0" y="413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1" name="Google Shape;531;p32"/>
          <p:cNvSpPr/>
          <p:nvPr/>
        </p:nvSpPr>
        <p:spPr>
          <a:xfrm>
            <a:off x="7929175" y="1028691"/>
            <a:ext cx="134200" cy="88575"/>
          </a:xfrm>
          <a:custGeom>
            <a:rect b="b" l="l" r="r" t="t"/>
            <a:pathLst>
              <a:path extrusionOk="0" h="3543" w="5368">
                <a:moveTo>
                  <a:pt x="0" y="130"/>
                </a:moveTo>
                <a:cubicBezTo>
                  <a:pt x="0" y="1306"/>
                  <a:pt x="147" y="3870"/>
                  <a:pt x="1239" y="3433"/>
                </a:cubicBezTo>
                <a:cubicBezTo>
                  <a:pt x="2382" y="2976"/>
                  <a:pt x="1697" y="429"/>
                  <a:pt x="2891" y="130"/>
                </a:cubicBezTo>
                <a:cubicBezTo>
                  <a:pt x="3934" y="-131"/>
                  <a:pt x="4608" y="1434"/>
                  <a:pt x="5368" y="219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2" name="Google Shape;532;p32"/>
          <p:cNvSpPr/>
          <p:nvPr/>
        </p:nvSpPr>
        <p:spPr>
          <a:xfrm>
            <a:off x="7815600" y="1158677"/>
            <a:ext cx="299400" cy="133375"/>
          </a:xfrm>
          <a:custGeom>
            <a:rect b="b" l="l" r="r" t="t"/>
            <a:pathLst>
              <a:path extrusionOk="0" h="5335" w="11976">
                <a:moveTo>
                  <a:pt x="11976" y="3190"/>
                </a:moveTo>
                <a:cubicBezTo>
                  <a:pt x="11256" y="4270"/>
                  <a:pt x="9961" y="5416"/>
                  <a:pt x="8673" y="5255"/>
                </a:cubicBezTo>
                <a:cubicBezTo>
                  <a:pt x="6703" y="5009"/>
                  <a:pt x="7021" y="1400"/>
                  <a:pt x="5369" y="299"/>
                </a:cubicBezTo>
                <a:cubicBezTo>
                  <a:pt x="3678" y="-828"/>
                  <a:pt x="1818" y="2281"/>
                  <a:pt x="0" y="319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533" name="Google Shape;533;p32"/>
          <p:cNvGrpSpPr/>
          <p:nvPr/>
        </p:nvGrpSpPr>
        <p:grpSpPr>
          <a:xfrm>
            <a:off x="1002550" y="2537775"/>
            <a:ext cx="577075" cy="1136825"/>
            <a:chOff x="1002550" y="2537775"/>
            <a:chExt cx="577075" cy="1136825"/>
          </a:xfrm>
        </p:grpSpPr>
        <p:sp>
          <p:nvSpPr>
            <p:cNvPr id="534" name="Google Shape;534;p32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1228600" y="2629975"/>
              <a:ext cx="144550" cy="148200"/>
            </a:xfrm>
            <a:custGeom>
              <a:rect b="b" l="l" r="r" t="t"/>
              <a:pathLst>
                <a:path extrusionOk="0" h="5928" w="5782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37" name="Google Shape;537;p32"/>
            <p:cNvSpPr/>
            <p:nvPr/>
          </p:nvSpPr>
          <p:spPr>
            <a:xfrm>
              <a:off x="1249250" y="2868700"/>
              <a:ext cx="185838" cy="153475"/>
            </a:xfrm>
            <a:custGeom>
              <a:rect b="b" l="l" r="r" t="t"/>
              <a:pathLst>
                <a:path extrusionOk="0" h="6139" w="14867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38" name="Google Shape;538;p32"/>
            <p:cNvSpPr/>
            <p:nvPr/>
          </p:nvSpPr>
          <p:spPr>
            <a:xfrm>
              <a:off x="1435100" y="2788800"/>
              <a:ext cx="144525" cy="72275"/>
            </a:xfrm>
            <a:custGeom>
              <a:rect b="b" l="l" r="r" t="t"/>
              <a:pathLst>
                <a:path extrusionOk="0" h="2891" w="5781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539" name="Google Shape;539;p32"/>
          <p:cNvSpPr/>
          <p:nvPr/>
        </p:nvSpPr>
        <p:spPr>
          <a:xfrm rot="1926912">
            <a:off x="138782" y="120038"/>
            <a:ext cx="1261784" cy="2057764"/>
          </a:xfrm>
          <a:custGeom>
            <a:rect b="b" l="l" r="r" t="t"/>
            <a:pathLst>
              <a:path extrusionOk="0" h="66150" w="40562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0" name="Google Shape;540;p32"/>
          <p:cNvGrpSpPr/>
          <p:nvPr/>
        </p:nvGrpSpPr>
        <p:grpSpPr>
          <a:xfrm>
            <a:off x="2131925" y="761088"/>
            <a:ext cx="1619175" cy="333700"/>
            <a:chOff x="2131925" y="761088"/>
            <a:chExt cx="1619175" cy="333700"/>
          </a:xfrm>
        </p:grpSpPr>
        <p:sp>
          <p:nvSpPr>
            <p:cNvPr id="541" name="Google Shape;541;p32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43" name="Google Shape;543;p32"/>
          <p:cNvCxnSpPr/>
          <p:nvPr/>
        </p:nvCxnSpPr>
        <p:spPr>
          <a:xfrm>
            <a:off x="8382000" y="773775"/>
            <a:ext cx="0" cy="360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4" name="Google Shape;544;p32"/>
          <p:cNvSpPr/>
          <p:nvPr/>
        </p:nvSpPr>
        <p:spPr>
          <a:xfrm rot="670247">
            <a:off x="7112515" y="2688102"/>
            <a:ext cx="1445287" cy="2497252"/>
          </a:xfrm>
          <a:custGeom>
            <a:rect b="b" l="l" r="r" t="t"/>
            <a:pathLst>
              <a:path extrusionOk="0" h="84729" w="49037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"/>
          <p:cNvSpPr txBox="1"/>
          <p:nvPr>
            <p:ph type="title"/>
          </p:nvPr>
        </p:nvSpPr>
        <p:spPr>
          <a:xfrm>
            <a:off x="1679425" y="679400"/>
            <a:ext cx="57852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1" type="subTitle"/>
          </p:nvPr>
        </p:nvSpPr>
        <p:spPr>
          <a:xfrm>
            <a:off x="2224300" y="3279150"/>
            <a:ext cx="1887000" cy="4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" name="Google Shape;62;p5"/>
          <p:cNvSpPr txBox="1"/>
          <p:nvPr>
            <p:ph idx="2" type="subTitle"/>
          </p:nvPr>
        </p:nvSpPr>
        <p:spPr>
          <a:xfrm>
            <a:off x="2224288" y="2940725"/>
            <a:ext cx="1887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5"/>
          <p:cNvSpPr txBox="1"/>
          <p:nvPr>
            <p:ph idx="3" type="subTitle"/>
          </p:nvPr>
        </p:nvSpPr>
        <p:spPr>
          <a:xfrm>
            <a:off x="5032750" y="3279125"/>
            <a:ext cx="1887000" cy="4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5"/>
          <p:cNvSpPr txBox="1"/>
          <p:nvPr>
            <p:ph idx="4" type="subTitle"/>
          </p:nvPr>
        </p:nvSpPr>
        <p:spPr>
          <a:xfrm>
            <a:off x="5032750" y="2940725"/>
            <a:ext cx="1887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65" name="Google Shape;65;p5"/>
          <p:cNvCxnSpPr/>
          <p:nvPr/>
        </p:nvCxnSpPr>
        <p:spPr>
          <a:xfrm>
            <a:off x="759625" y="1297000"/>
            <a:ext cx="0" cy="308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" name="Google Shape;66;p5"/>
          <p:cNvSpPr/>
          <p:nvPr/>
        </p:nvSpPr>
        <p:spPr>
          <a:xfrm rot="10800000">
            <a:off x="7527439" y="887850"/>
            <a:ext cx="258600" cy="258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/>
          <p:cNvSpPr/>
          <p:nvPr/>
        </p:nvSpPr>
        <p:spPr>
          <a:xfrm rot="5400000">
            <a:off x="823578" y="697803"/>
            <a:ext cx="477900" cy="606303"/>
          </a:xfrm>
          <a:prstGeom prst="flowChartDecision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/>
          <p:cNvSpPr/>
          <p:nvPr/>
        </p:nvSpPr>
        <p:spPr>
          <a:xfrm rot="-5400000">
            <a:off x="7829981" y="701419"/>
            <a:ext cx="477900" cy="631500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" name="Google Shape;69;p5"/>
          <p:cNvGrpSpPr/>
          <p:nvPr/>
        </p:nvGrpSpPr>
        <p:grpSpPr>
          <a:xfrm>
            <a:off x="1011375" y="877025"/>
            <a:ext cx="299400" cy="366602"/>
            <a:chOff x="940550" y="3371400"/>
            <a:chExt cx="299400" cy="366602"/>
          </a:xfrm>
        </p:grpSpPr>
        <p:sp>
          <p:nvSpPr>
            <p:cNvPr id="70" name="Google Shape;70;p5"/>
            <p:cNvSpPr/>
            <p:nvPr/>
          </p:nvSpPr>
          <p:spPr>
            <a:xfrm>
              <a:off x="965313" y="3371400"/>
              <a:ext cx="51625" cy="103250"/>
            </a:xfrm>
            <a:custGeom>
              <a:rect b="b" l="l" r="r" t="t"/>
              <a:pathLst>
                <a:path extrusionOk="0" h="4130" w="2065">
                  <a:moveTo>
                    <a:pt x="2065" y="0"/>
                  </a:moveTo>
                  <a:cubicBezTo>
                    <a:pt x="834" y="923"/>
                    <a:pt x="0" y="2591"/>
                    <a:pt x="0" y="413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1" name="Google Shape;71;p5"/>
            <p:cNvSpPr/>
            <p:nvPr/>
          </p:nvSpPr>
          <p:spPr>
            <a:xfrm>
              <a:off x="1054125" y="3474641"/>
              <a:ext cx="134200" cy="88575"/>
            </a:xfrm>
            <a:custGeom>
              <a:rect b="b" l="l" r="r" t="t"/>
              <a:pathLst>
                <a:path extrusionOk="0" h="3543" w="5368">
                  <a:moveTo>
                    <a:pt x="0" y="130"/>
                  </a:moveTo>
                  <a:cubicBezTo>
                    <a:pt x="0" y="1306"/>
                    <a:pt x="147" y="3870"/>
                    <a:pt x="1239" y="3433"/>
                  </a:cubicBezTo>
                  <a:cubicBezTo>
                    <a:pt x="2382" y="2976"/>
                    <a:pt x="1697" y="429"/>
                    <a:pt x="2891" y="130"/>
                  </a:cubicBezTo>
                  <a:cubicBezTo>
                    <a:pt x="3934" y="-131"/>
                    <a:pt x="4608" y="1434"/>
                    <a:pt x="5368" y="219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2" name="Google Shape;72;p5"/>
            <p:cNvSpPr/>
            <p:nvPr/>
          </p:nvSpPr>
          <p:spPr>
            <a:xfrm>
              <a:off x="940550" y="3604627"/>
              <a:ext cx="299400" cy="133375"/>
            </a:xfrm>
            <a:custGeom>
              <a:rect b="b" l="l" r="r" t="t"/>
              <a:pathLst>
                <a:path extrusionOk="0" h="5335" w="11976">
                  <a:moveTo>
                    <a:pt x="11976" y="3190"/>
                  </a:moveTo>
                  <a:cubicBezTo>
                    <a:pt x="11256" y="4270"/>
                    <a:pt x="9961" y="5416"/>
                    <a:pt x="8673" y="5255"/>
                  </a:cubicBezTo>
                  <a:cubicBezTo>
                    <a:pt x="6703" y="5009"/>
                    <a:pt x="7021" y="1400"/>
                    <a:pt x="5369" y="299"/>
                  </a:cubicBezTo>
                  <a:cubicBezTo>
                    <a:pt x="3678" y="-828"/>
                    <a:pt x="1818" y="2281"/>
                    <a:pt x="0" y="319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73" name="Google Shape;73;p5"/>
          <p:cNvSpPr/>
          <p:nvPr/>
        </p:nvSpPr>
        <p:spPr>
          <a:xfrm rot="5400000">
            <a:off x="1344074" y="843729"/>
            <a:ext cx="247850" cy="314450"/>
          </a:xfrm>
          <a:prstGeom prst="flowChartDecision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" name="Google Shape;74;p5"/>
          <p:cNvCxnSpPr/>
          <p:nvPr/>
        </p:nvCxnSpPr>
        <p:spPr>
          <a:xfrm>
            <a:off x="8382000" y="1297000"/>
            <a:ext cx="0" cy="308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5"/>
          <p:cNvCxnSpPr/>
          <p:nvPr/>
        </p:nvCxnSpPr>
        <p:spPr>
          <a:xfrm rot="10800000">
            <a:off x="761725" y="4381500"/>
            <a:ext cx="761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" name="Google Shape;76;p5"/>
          <p:cNvSpPr/>
          <p:nvPr/>
        </p:nvSpPr>
        <p:spPr>
          <a:xfrm rot="-4123433">
            <a:off x="403562" y="2483301"/>
            <a:ext cx="917652" cy="1194628"/>
          </a:xfrm>
          <a:custGeom>
            <a:rect b="b" l="l" r="r" t="t"/>
            <a:pathLst>
              <a:path extrusionOk="0" h="64467" w="49514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" name="Google Shape;77;p5"/>
          <p:cNvGrpSpPr/>
          <p:nvPr/>
        </p:nvGrpSpPr>
        <p:grpSpPr>
          <a:xfrm>
            <a:off x="743389" y="4557521"/>
            <a:ext cx="237980" cy="225561"/>
            <a:chOff x="5921451" y="4557521"/>
            <a:chExt cx="237980" cy="225561"/>
          </a:xfrm>
        </p:grpSpPr>
        <p:sp>
          <p:nvSpPr>
            <p:cNvPr id="78" name="Google Shape;78;p5"/>
            <p:cNvSpPr/>
            <p:nvPr/>
          </p:nvSpPr>
          <p:spPr>
            <a:xfrm>
              <a:off x="5921451" y="4580582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5949431" y="4557521"/>
              <a:ext cx="210000" cy="2025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grpSp>
        <p:nvGrpSpPr>
          <p:cNvPr id="80" name="Google Shape;80;p5"/>
          <p:cNvGrpSpPr/>
          <p:nvPr/>
        </p:nvGrpSpPr>
        <p:grpSpPr>
          <a:xfrm>
            <a:off x="2907526" y="4538476"/>
            <a:ext cx="3340965" cy="263289"/>
            <a:chOff x="2158268" y="761088"/>
            <a:chExt cx="1592832" cy="333700"/>
          </a:xfrm>
        </p:grpSpPr>
        <p:sp>
          <p:nvSpPr>
            <p:cNvPr id="81" name="Google Shape;81;p5"/>
            <p:cNvSpPr/>
            <p:nvPr/>
          </p:nvSpPr>
          <p:spPr>
            <a:xfrm>
              <a:off x="2158268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" name="Google Shape;83;p5"/>
          <p:cNvGrpSpPr/>
          <p:nvPr/>
        </p:nvGrpSpPr>
        <p:grpSpPr>
          <a:xfrm>
            <a:off x="6789579" y="4557547"/>
            <a:ext cx="237980" cy="225561"/>
            <a:chOff x="5921451" y="4557521"/>
            <a:chExt cx="237980" cy="225561"/>
          </a:xfrm>
        </p:grpSpPr>
        <p:sp>
          <p:nvSpPr>
            <p:cNvPr id="84" name="Google Shape;84;p5"/>
            <p:cNvSpPr/>
            <p:nvPr/>
          </p:nvSpPr>
          <p:spPr>
            <a:xfrm>
              <a:off x="5921451" y="4580582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5949431" y="4557521"/>
              <a:ext cx="210000" cy="2025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grpSp>
        <p:nvGrpSpPr>
          <p:cNvPr id="86" name="Google Shape;86;p5"/>
          <p:cNvGrpSpPr/>
          <p:nvPr/>
        </p:nvGrpSpPr>
        <p:grpSpPr>
          <a:xfrm>
            <a:off x="7568638" y="4538476"/>
            <a:ext cx="829865" cy="263289"/>
            <a:chOff x="2158268" y="761088"/>
            <a:chExt cx="1592832" cy="333700"/>
          </a:xfrm>
        </p:grpSpPr>
        <p:sp>
          <p:nvSpPr>
            <p:cNvPr id="87" name="Google Shape;87;p5"/>
            <p:cNvSpPr/>
            <p:nvPr/>
          </p:nvSpPr>
          <p:spPr>
            <a:xfrm>
              <a:off x="2158268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5"/>
          <p:cNvGrpSpPr/>
          <p:nvPr/>
        </p:nvGrpSpPr>
        <p:grpSpPr>
          <a:xfrm>
            <a:off x="1529513" y="4538676"/>
            <a:ext cx="829865" cy="263289"/>
            <a:chOff x="2158268" y="761088"/>
            <a:chExt cx="1592832" cy="333700"/>
          </a:xfrm>
        </p:grpSpPr>
        <p:sp>
          <p:nvSpPr>
            <p:cNvPr id="90" name="Google Shape;90;p5"/>
            <p:cNvSpPr/>
            <p:nvPr/>
          </p:nvSpPr>
          <p:spPr>
            <a:xfrm>
              <a:off x="2158268" y="8028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5"/>
          <p:cNvSpPr/>
          <p:nvPr/>
        </p:nvSpPr>
        <p:spPr>
          <a:xfrm rot="-744105">
            <a:off x="6865795" y="3004541"/>
            <a:ext cx="2151763" cy="837171"/>
          </a:xfrm>
          <a:custGeom>
            <a:rect b="b" l="l" r="r" t="t"/>
            <a:pathLst>
              <a:path extrusionOk="0" h="34576" w="88870">
                <a:moveTo>
                  <a:pt x="31576" y="7208"/>
                </a:moveTo>
                <a:cubicBezTo>
                  <a:pt x="32102" y="7208"/>
                  <a:pt x="32628" y="7296"/>
                  <a:pt x="33136" y="7471"/>
                </a:cubicBezTo>
                <a:cubicBezTo>
                  <a:pt x="33925" y="7787"/>
                  <a:pt x="34609" y="8278"/>
                  <a:pt x="35170" y="8909"/>
                </a:cubicBezTo>
                <a:cubicBezTo>
                  <a:pt x="35766" y="9593"/>
                  <a:pt x="36239" y="10382"/>
                  <a:pt x="36555" y="11223"/>
                </a:cubicBezTo>
                <a:cubicBezTo>
                  <a:pt x="37256" y="13134"/>
                  <a:pt x="37186" y="15080"/>
                  <a:pt x="36379" y="17184"/>
                </a:cubicBezTo>
                <a:cubicBezTo>
                  <a:pt x="35643" y="19042"/>
                  <a:pt x="34293" y="20883"/>
                  <a:pt x="32242" y="22777"/>
                </a:cubicBezTo>
                <a:cubicBezTo>
                  <a:pt x="31996" y="23022"/>
                  <a:pt x="31733" y="23250"/>
                  <a:pt x="31470" y="23478"/>
                </a:cubicBezTo>
                <a:cubicBezTo>
                  <a:pt x="30296" y="22566"/>
                  <a:pt x="29244" y="21514"/>
                  <a:pt x="28315" y="20357"/>
                </a:cubicBezTo>
                <a:cubicBezTo>
                  <a:pt x="27228" y="18937"/>
                  <a:pt x="25913" y="16693"/>
                  <a:pt x="25825" y="14081"/>
                </a:cubicBezTo>
                <a:cubicBezTo>
                  <a:pt x="25773" y="12047"/>
                  <a:pt x="26579" y="10084"/>
                  <a:pt x="28069" y="8681"/>
                </a:cubicBezTo>
                <a:cubicBezTo>
                  <a:pt x="28998" y="7752"/>
                  <a:pt x="30261" y="7226"/>
                  <a:pt x="31576" y="7208"/>
                </a:cubicBezTo>
                <a:close/>
                <a:moveTo>
                  <a:pt x="87621" y="1"/>
                </a:moveTo>
                <a:cubicBezTo>
                  <a:pt x="87235" y="1"/>
                  <a:pt x="86851" y="199"/>
                  <a:pt x="86573" y="581"/>
                </a:cubicBezTo>
                <a:cubicBezTo>
                  <a:pt x="83662" y="4473"/>
                  <a:pt x="80454" y="8628"/>
                  <a:pt x="76843" y="12520"/>
                </a:cubicBezTo>
                <a:cubicBezTo>
                  <a:pt x="72968" y="16693"/>
                  <a:pt x="69216" y="19919"/>
                  <a:pt x="65377" y="22391"/>
                </a:cubicBezTo>
                <a:cubicBezTo>
                  <a:pt x="61257" y="25021"/>
                  <a:pt x="56909" y="26791"/>
                  <a:pt x="52474" y="27650"/>
                </a:cubicBezTo>
                <a:cubicBezTo>
                  <a:pt x="50474" y="28038"/>
                  <a:pt x="48471" y="28230"/>
                  <a:pt x="46509" y="28230"/>
                </a:cubicBezTo>
                <a:cubicBezTo>
                  <a:pt x="44032" y="28230"/>
                  <a:pt x="41619" y="27924"/>
                  <a:pt x="39360" y="27317"/>
                </a:cubicBezTo>
                <a:cubicBezTo>
                  <a:pt x="37309" y="26774"/>
                  <a:pt x="35345" y="25950"/>
                  <a:pt x="33522" y="24880"/>
                </a:cubicBezTo>
                <a:cubicBezTo>
                  <a:pt x="34872" y="23706"/>
                  <a:pt x="36064" y="22373"/>
                  <a:pt x="37081" y="20901"/>
                </a:cubicBezTo>
                <a:cubicBezTo>
                  <a:pt x="38711" y="18534"/>
                  <a:pt x="39553" y="15939"/>
                  <a:pt x="39465" y="13607"/>
                </a:cubicBezTo>
                <a:cubicBezTo>
                  <a:pt x="39360" y="10855"/>
                  <a:pt x="38027" y="8103"/>
                  <a:pt x="36011" y="6455"/>
                </a:cubicBezTo>
                <a:cubicBezTo>
                  <a:pt x="34741" y="5384"/>
                  <a:pt x="33146" y="4802"/>
                  <a:pt x="31518" y="4802"/>
                </a:cubicBezTo>
                <a:cubicBezTo>
                  <a:pt x="31146" y="4802"/>
                  <a:pt x="30773" y="4832"/>
                  <a:pt x="30401" y="4894"/>
                </a:cubicBezTo>
                <a:cubicBezTo>
                  <a:pt x="28174" y="5245"/>
                  <a:pt x="26036" y="6823"/>
                  <a:pt x="24703" y="9084"/>
                </a:cubicBezTo>
                <a:cubicBezTo>
                  <a:pt x="23406" y="11293"/>
                  <a:pt x="23073" y="13993"/>
                  <a:pt x="23774" y="16676"/>
                </a:cubicBezTo>
                <a:cubicBezTo>
                  <a:pt x="24598" y="19779"/>
                  <a:pt x="26632" y="22689"/>
                  <a:pt x="29524" y="25038"/>
                </a:cubicBezTo>
                <a:cubicBezTo>
                  <a:pt x="26509" y="27247"/>
                  <a:pt x="23178" y="28983"/>
                  <a:pt x="19637" y="30175"/>
                </a:cubicBezTo>
                <a:cubicBezTo>
                  <a:pt x="15754" y="31493"/>
                  <a:pt x="11680" y="32177"/>
                  <a:pt x="7583" y="32177"/>
                </a:cubicBezTo>
                <a:cubicBezTo>
                  <a:pt x="6722" y="32177"/>
                  <a:pt x="5859" y="32147"/>
                  <a:pt x="4998" y="32086"/>
                </a:cubicBezTo>
                <a:cubicBezTo>
                  <a:pt x="3840" y="32016"/>
                  <a:pt x="2683" y="31858"/>
                  <a:pt x="1544" y="31665"/>
                </a:cubicBezTo>
                <a:cubicBezTo>
                  <a:pt x="1452" y="31649"/>
                  <a:pt x="1362" y="31641"/>
                  <a:pt x="1274" y="31641"/>
                </a:cubicBezTo>
                <a:cubicBezTo>
                  <a:pt x="704" y="31641"/>
                  <a:pt x="225" y="31975"/>
                  <a:pt x="89" y="32507"/>
                </a:cubicBezTo>
                <a:cubicBezTo>
                  <a:pt x="1" y="32857"/>
                  <a:pt x="54" y="33208"/>
                  <a:pt x="246" y="33506"/>
                </a:cubicBezTo>
                <a:cubicBezTo>
                  <a:pt x="404" y="33769"/>
                  <a:pt x="650" y="33944"/>
                  <a:pt x="948" y="33997"/>
                </a:cubicBezTo>
                <a:cubicBezTo>
                  <a:pt x="3157" y="34383"/>
                  <a:pt x="5383" y="34575"/>
                  <a:pt x="7627" y="34575"/>
                </a:cubicBezTo>
                <a:cubicBezTo>
                  <a:pt x="10783" y="34575"/>
                  <a:pt x="13921" y="34190"/>
                  <a:pt x="16989" y="33436"/>
                </a:cubicBezTo>
                <a:cubicBezTo>
                  <a:pt x="22196" y="32191"/>
                  <a:pt x="27105" y="29859"/>
                  <a:pt x="31383" y="26634"/>
                </a:cubicBezTo>
                <a:lnTo>
                  <a:pt x="31576" y="26493"/>
                </a:lnTo>
                <a:cubicBezTo>
                  <a:pt x="32312" y="26967"/>
                  <a:pt x="33066" y="27405"/>
                  <a:pt x="33855" y="27808"/>
                </a:cubicBezTo>
                <a:cubicBezTo>
                  <a:pt x="37586" y="29650"/>
                  <a:pt x="41911" y="30616"/>
                  <a:pt x="46449" y="30616"/>
                </a:cubicBezTo>
                <a:cubicBezTo>
                  <a:pt x="46965" y="30616"/>
                  <a:pt x="47483" y="30603"/>
                  <a:pt x="48003" y="30578"/>
                </a:cubicBezTo>
                <a:cubicBezTo>
                  <a:pt x="52982" y="30333"/>
                  <a:pt x="57856" y="29070"/>
                  <a:pt x="62326" y="26879"/>
                </a:cubicBezTo>
                <a:cubicBezTo>
                  <a:pt x="66779" y="24705"/>
                  <a:pt x="71057" y="21619"/>
                  <a:pt x="75423" y="17412"/>
                </a:cubicBezTo>
                <a:cubicBezTo>
                  <a:pt x="79700" y="13292"/>
                  <a:pt x="83452" y="8611"/>
                  <a:pt x="86222" y="4999"/>
                </a:cubicBezTo>
                <a:cubicBezTo>
                  <a:pt x="86958" y="4053"/>
                  <a:pt x="87747" y="3036"/>
                  <a:pt x="88642" y="1844"/>
                </a:cubicBezTo>
                <a:cubicBezTo>
                  <a:pt x="88799" y="1598"/>
                  <a:pt x="88869" y="1300"/>
                  <a:pt x="88799" y="1020"/>
                </a:cubicBezTo>
                <a:cubicBezTo>
                  <a:pt x="88729" y="669"/>
                  <a:pt x="88519" y="353"/>
                  <a:pt x="88203" y="161"/>
                </a:cubicBezTo>
                <a:cubicBezTo>
                  <a:pt x="88019" y="53"/>
                  <a:pt x="87820" y="1"/>
                  <a:pt x="87621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title"/>
          </p:nvPr>
        </p:nvSpPr>
        <p:spPr>
          <a:xfrm>
            <a:off x="762000" y="676650"/>
            <a:ext cx="76200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95" name="Google Shape;95;p6"/>
          <p:cNvCxnSpPr/>
          <p:nvPr/>
        </p:nvCxnSpPr>
        <p:spPr>
          <a:xfrm rot="10800000">
            <a:off x="384483" y="4742692"/>
            <a:ext cx="836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6"/>
          <p:cNvCxnSpPr/>
          <p:nvPr/>
        </p:nvCxnSpPr>
        <p:spPr>
          <a:xfrm>
            <a:off x="8758800" y="1462575"/>
            <a:ext cx="0" cy="328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6"/>
          <p:cNvCxnSpPr/>
          <p:nvPr/>
        </p:nvCxnSpPr>
        <p:spPr>
          <a:xfrm>
            <a:off x="382800" y="1483585"/>
            <a:ext cx="0" cy="326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6"/>
          <p:cNvSpPr/>
          <p:nvPr/>
        </p:nvSpPr>
        <p:spPr>
          <a:xfrm rot="10800000">
            <a:off x="8052417" y="807094"/>
            <a:ext cx="225600" cy="225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 rot="-5400000">
            <a:off x="8277452" y="655339"/>
            <a:ext cx="417065" cy="529110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" name="Google Shape;100;p6"/>
          <p:cNvGrpSpPr/>
          <p:nvPr/>
        </p:nvGrpSpPr>
        <p:grpSpPr>
          <a:xfrm>
            <a:off x="387817" y="711356"/>
            <a:ext cx="639634" cy="417076"/>
            <a:chOff x="391154" y="742462"/>
            <a:chExt cx="639634" cy="417076"/>
          </a:xfrm>
        </p:grpSpPr>
        <p:sp>
          <p:nvSpPr>
            <p:cNvPr id="101" name="Google Shape;101;p6"/>
            <p:cNvSpPr/>
            <p:nvPr/>
          </p:nvSpPr>
          <p:spPr>
            <a:xfrm rot="5400000">
              <a:off x="440806" y="740249"/>
              <a:ext cx="369637" cy="468941"/>
            </a:xfrm>
            <a:prstGeom prst="flowChartDecision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5400000">
              <a:off x="793294" y="841909"/>
              <a:ext cx="209369" cy="265620"/>
            </a:xfrm>
            <a:prstGeom prst="flowChartDecision">
              <a:avLst/>
            </a:prstGeom>
            <a:solidFill>
              <a:schemeClr val="accent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" name="Google Shape;103;p6"/>
            <p:cNvGrpSpPr/>
            <p:nvPr/>
          </p:nvGrpSpPr>
          <p:grpSpPr>
            <a:xfrm>
              <a:off x="391158" y="742462"/>
              <a:ext cx="235783" cy="263441"/>
              <a:chOff x="1228600" y="2629975"/>
              <a:chExt cx="351025" cy="392200"/>
            </a:xfrm>
          </p:grpSpPr>
          <p:sp>
            <p:nvSpPr>
              <p:cNvPr id="104" name="Google Shape;104;p6"/>
              <p:cNvSpPr/>
              <p:nvPr/>
            </p:nvSpPr>
            <p:spPr>
              <a:xfrm>
                <a:off x="1228600" y="2629975"/>
                <a:ext cx="144550" cy="148200"/>
              </a:xfrm>
              <a:custGeom>
                <a:rect b="b" l="l" r="r" t="t"/>
                <a:pathLst>
                  <a:path extrusionOk="0" h="5928" w="5782">
                    <a:moveTo>
                      <a:pt x="5782" y="0"/>
                    </a:moveTo>
                    <a:cubicBezTo>
                      <a:pt x="5782" y="2047"/>
                      <a:pt x="5659" y="5135"/>
                      <a:pt x="3717" y="5782"/>
                    </a:cubicBezTo>
                    <a:cubicBezTo>
                      <a:pt x="1960" y="6368"/>
                      <a:pt x="586" y="3409"/>
                      <a:pt x="0" y="1652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5" name="Google Shape;105;p6"/>
              <p:cNvSpPr/>
              <p:nvPr/>
            </p:nvSpPr>
            <p:spPr>
              <a:xfrm>
                <a:off x="1249250" y="2868700"/>
                <a:ext cx="185838" cy="153475"/>
              </a:xfrm>
              <a:custGeom>
                <a:rect b="b" l="l" r="r" t="t"/>
                <a:pathLst>
                  <a:path extrusionOk="0" h="6139" w="14867">
                    <a:moveTo>
                      <a:pt x="0" y="60"/>
                    </a:moveTo>
                    <a:cubicBezTo>
                      <a:pt x="2673" y="60"/>
                      <a:pt x="5957" y="-178"/>
                      <a:pt x="7847" y="1712"/>
                    </a:cubicBezTo>
                    <a:cubicBezTo>
                      <a:pt x="9719" y="3584"/>
                      <a:pt x="13400" y="7632"/>
                      <a:pt x="14867" y="5428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6" name="Google Shape;106;p6"/>
              <p:cNvSpPr/>
              <p:nvPr/>
            </p:nvSpPr>
            <p:spPr>
              <a:xfrm>
                <a:off x="1435100" y="2788800"/>
                <a:ext cx="144525" cy="72275"/>
              </a:xfrm>
              <a:custGeom>
                <a:rect b="b" l="l" r="r" t="t"/>
                <a:pathLst>
                  <a:path extrusionOk="0" h="2891" w="5781">
                    <a:moveTo>
                      <a:pt x="5781" y="0"/>
                    </a:moveTo>
                    <a:cubicBezTo>
                      <a:pt x="5781" y="2155"/>
                      <a:pt x="964" y="964"/>
                      <a:pt x="0" y="289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7"/>
          <p:cNvCxnSpPr/>
          <p:nvPr/>
        </p:nvCxnSpPr>
        <p:spPr>
          <a:xfrm>
            <a:off x="764300" y="878450"/>
            <a:ext cx="762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7"/>
          <p:cNvCxnSpPr/>
          <p:nvPr/>
        </p:nvCxnSpPr>
        <p:spPr>
          <a:xfrm>
            <a:off x="7647075" y="877475"/>
            <a:ext cx="0" cy="339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7"/>
          <p:cNvSpPr/>
          <p:nvPr/>
        </p:nvSpPr>
        <p:spPr>
          <a:xfrm rot="10800000">
            <a:off x="7910794" y="2027272"/>
            <a:ext cx="251400" cy="2514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 rot="10800000">
            <a:off x="7855083" y="1594977"/>
            <a:ext cx="362822" cy="479372"/>
          </a:xfrm>
          <a:prstGeom prst="flowChartDecision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7"/>
          <p:cNvSpPr/>
          <p:nvPr/>
        </p:nvSpPr>
        <p:spPr>
          <a:xfrm rot="10800000">
            <a:off x="7855088" y="2944850"/>
            <a:ext cx="362825" cy="641025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" name="Google Shape;113;p7"/>
          <p:cNvGrpSpPr/>
          <p:nvPr/>
        </p:nvGrpSpPr>
        <p:grpSpPr>
          <a:xfrm>
            <a:off x="7811163" y="1557000"/>
            <a:ext cx="351025" cy="392200"/>
            <a:chOff x="7813575" y="1579625"/>
            <a:chExt cx="351025" cy="392200"/>
          </a:xfrm>
        </p:grpSpPr>
        <p:sp>
          <p:nvSpPr>
            <p:cNvPr id="114" name="Google Shape;114;p7"/>
            <p:cNvSpPr/>
            <p:nvPr/>
          </p:nvSpPr>
          <p:spPr>
            <a:xfrm>
              <a:off x="7813575" y="1579625"/>
              <a:ext cx="144550" cy="148200"/>
            </a:xfrm>
            <a:custGeom>
              <a:rect b="b" l="l" r="r" t="t"/>
              <a:pathLst>
                <a:path extrusionOk="0" h="5928" w="5782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15" name="Google Shape;115;p7"/>
            <p:cNvSpPr/>
            <p:nvPr/>
          </p:nvSpPr>
          <p:spPr>
            <a:xfrm>
              <a:off x="7834225" y="1818350"/>
              <a:ext cx="185838" cy="153475"/>
            </a:xfrm>
            <a:custGeom>
              <a:rect b="b" l="l" r="r" t="t"/>
              <a:pathLst>
                <a:path extrusionOk="0" h="6139" w="14867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16" name="Google Shape;116;p7"/>
            <p:cNvSpPr/>
            <p:nvPr/>
          </p:nvSpPr>
          <p:spPr>
            <a:xfrm>
              <a:off x="8020075" y="1738450"/>
              <a:ext cx="144525" cy="72275"/>
            </a:xfrm>
            <a:custGeom>
              <a:rect b="b" l="l" r="r" t="t"/>
              <a:pathLst>
                <a:path extrusionOk="0" h="2891" w="5781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cxnSp>
        <p:nvCxnSpPr>
          <p:cNvPr id="117" name="Google Shape;117;p7"/>
          <p:cNvCxnSpPr/>
          <p:nvPr/>
        </p:nvCxnSpPr>
        <p:spPr>
          <a:xfrm>
            <a:off x="8382000" y="878450"/>
            <a:ext cx="0" cy="338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7"/>
          <p:cNvCxnSpPr/>
          <p:nvPr/>
        </p:nvCxnSpPr>
        <p:spPr>
          <a:xfrm>
            <a:off x="777185" y="4264423"/>
            <a:ext cx="760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7"/>
          <p:cNvSpPr/>
          <p:nvPr/>
        </p:nvSpPr>
        <p:spPr>
          <a:xfrm>
            <a:off x="764238" y="4440080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7"/>
          <p:cNvSpPr/>
          <p:nvPr/>
        </p:nvSpPr>
        <p:spPr>
          <a:xfrm>
            <a:off x="802463" y="4412976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"/>
          <p:cNvSpPr/>
          <p:nvPr/>
        </p:nvSpPr>
        <p:spPr>
          <a:xfrm>
            <a:off x="2181039" y="4423445"/>
            <a:ext cx="210000" cy="202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2" name="Google Shape;122;p7"/>
          <p:cNvSpPr/>
          <p:nvPr/>
        </p:nvSpPr>
        <p:spPr>
          <a:xfrm>
            <a:off x="2209018" y="4400384"/>
            <a:ext cx="210000" cy="202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3" name="Google Shape;123;p7"/>
          <p:cNvSpPr/>
          <p:nvPr/>
        </p:nvSpPr>
        <p:spPr>
          <a:xfrm>
            <a:off x="2576513" y="4440080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7"/>
          <p:cNvSpPr/>
          <p:nvPr/>
        </p:nvSpPr>
        <p:spPr>
          <a:xfrm>
            <a:off x="2621915" y="4412976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7"/>
          <p:cNvSpPr/>
          <p:nvPr/>
        </p:nvSpPr>
        <p:spPr>
          <a:xfrm rot="793300">
            <a:off x="3518759" y="-850591"/>
            <a:ext cx="1702105" cy="2215975"/>
          </a:xfrm>
          <a:custGeom>
            <a:rect b="b" l="l" r="r" t="t"/>
            <a:pathLst>
              <a:path extrusionOk="0" h="64467" w="49514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"/>
          <p:cNvSpPr/>
          <p:nvPr/>
        </p:nvSpPr>
        <p:spPr>
          <a:xfrm>
            <a:off x="6721789" y="540614"/>
            <a:ext cx="210000" cy="202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7" name="Google Shape;127;p7"/>
          <p:cNvSpPr/>
          <p:nvPr/>
        </p:nvSpPr>
        <p:spPr>
          <a:xfrm>
            <a:off x="6749768" y="517553"/>
            <a:ext cx="210000" cy="202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128" name="Google Shape;128;p7"/>
          <p:cNvSpPr/>
          <p:nvPr/>
        </p:nvSpPr>
        <p:spPr>
          <a:xfrm>
            <a:off x="5304988" y="557250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7"/>
          <p:cNvSpPr/>
          <p:nvPr/>
        </p:nvSpPr>
        <p:spPr>
          <a:xfrm>
            <a:off x="5343213" y="530145"/>
            <a:ext cx="1217100" cy="184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" name="Google Shape;130;p7"/>
          <p:cNvGrpSpPr/>
          <p:nvPr/>
        </p:nvGrpSpPr>
        <p:grpSpPr>
          <a:xfrm>
            <a:off x="7117263" y="530145"/>
            <a:ext cx="1262502" cy="211305"/>
            <a:chOff x="7136500" y="671445"/>
            <a:chExt cx="1262502" cy="211305"/>
          </a:xfrm>
        </p:grpSpPr>
        <p:sp>
          <p:nvSpPr>
            <p:cNvPr id="131" name="Google Shape;131;p7"/>
            <p:cNvSpPr/>
            <p:nvPr/>
          </p:nvSpPr>
          <p:spPr>
            <a:xfrm>
              <a:off x="7136500" y="698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7181902" y="671445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" name="Google Shape;133;p7"/>
          <p:cNvSpPr txBox="1"/>
          <p:nvPr>
            <p:ph idx="1" type="subTitle"/>
          </p:nvPr>
        </p:nvSpPr>
        <p:spPr>
          <a:xfrm>
            <a:off x="4523325" y="2931425"/>
            <a:ext cx="2179800" cy="7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7"/>
          <p:cNvSpPr txBox="1"/>
          <p:nvPr>
            <p:ph type="title"/>
          </p:nvPr>
        </p:nvSpPr>
        <p:spPr>
          <a:xfrm>
            <a:off x="4523325" y="1447650"/>
            <a:ext cx="2179800" cy="1103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5" name="Google Shape;135;p7"/>
          <p:cNvSpPr txBox="1"/>
          <p:nvPr>
            <p:ph idx="2" type="subTitle"/>
          </p:nvPr>
        </p:nvSpPr>
        <p:spPr>
          <a:xfrm>
            <a:off x="4523325" y="2589525"/>
            <a:ext cx="21798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" name="Google Shape;137;p8"/>
          <p:cNvCxnSpPr/>
          <p:nvPr/>
        </p:nvCxnSpPr>
        <p:spPr>
          <a:xfrm rot="10800000">
            <a:off x="760475" y="4381500"/>
            <a:ext cx="762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8"/>
          <p:cNvCxnSpPr/>
          <p:nvPr/>
        </p:nvCxnSpPr>
        <p:spPr>
          <a:xfrm>
            <a:off x="1506625" y="761750"/>
            <a:ext cx="0" cy="361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" name="Google Shape;139;p8"/>
          <p:cNvSpPr/>
          <p:nvPr/>
        </p:nvSpPr>
        <p:spPr>
          <a:xfrm flipH="1" rot="10800000">
            <a:off x="991506" y="2049897"/>
            <a:ext cx="251400" cy="2514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8"/>
          <p:cNvSpPr/>
          <p:nvPr/>
        </p:nvSpPr>
        <p:spPr>
          <a:xfrm flipH="1" rot="10800000">
            <a:off x="935795" y="1617602"/>
            <a:ext cx="362822" cy="479372"/>
          </a:xfrm>
          <a:prstGeom prst="flowChartDecision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8"/>
          <p:cNvSpPr/>
          <p:nvPr/>
        </p:nvSpPr>
        <p:spPr>
          <a:xfrm flipH="1" rot="10800000">
            <a:off x="935788" y="2967475"/>
            <a:ext cx="362825" cy="641025"/>
          </a:xfrm>
          <a:prstGeom prst="flowChartDecision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" name="Google Shape;142;p8"/>
          <p:cNvGrpSpPr/>
          <p:nvPr/>
        </p:nvGrpSpPr>
        <p:grpSpPr>
          <a:xfrm flipH="1">
            <a:off x="991513" y="1579625"/>
            <a:ext cx="351025" cy="392200"/>
            <a:chOff x="7813575" y="1579625"/>
            <a:chExt cx="351025" cy="392200"/>
          </a:xfrm>
        </p:grpSpPr>
        <p:sp>
          <p:nvSpPr>
            <p:cNvPr id="143" name="Google Shape;143;p8"/>
            <p:cNvSpPr/>
            <p:nvPr/>
          </p:nvSpPr>
          <p:spPr>
            <a:xfrm>
              <a:off x="7813575" y="1579625"/>
              <a:ext cx="144550" cy="148200"/>
            </a:xfrm>
            <a:custGeom>
              <a:rect b="b" l="l" r="r" t="t"/>
              <a:pathLst>
                <a:path extrusionOk="0" h="5928" w="5782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44" name="Google Shape;144;p8"/>
            <p:cNvSpPr/>
            <p:nvPr/>
          </p:nvSpPr>
          <p:spPr>
            <a:xfrm>
              <a:off x="7834225" y="1818350"/>
              <a:ext cx="185838" cy="153475"/>
            </a:xfrm>
            <a:custGeom>
              <a:rect b="b" l="l" r="r" t="t"/>
              <a:pathLst>
                <a:path extrusionOk="0" h="6139" w="14867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45" name="Google Shape;145;p8"/>
            <p:cNvSpPr/>
            <p:nvPr/>
          </p:nvSpPr>
          <p:spPr>
            <a:xfrm>
              <a:off x="8020075" y="1738450"/>
              <a:ext cx="144525" cy="72275"/>
            </a:xfrm>
            <a:custGeom>
              <a:rect b="b" l="l" r="r" t="t"/>
              <a:pathLst>
                <a:path extrusionOk="0" h="2891" w="5781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cxnSp>
        <p:nvCxnSpPr>
          <p:cNvPr id="146" name="Google Shape;146;p8"/>
          <p:cNvCxnSpPr/>
          <p:nvPr/>
        </p:nvCxnSpPr>
        <p:spPr>
          <a:xfrm>
            <a:off x="758950" y="762000"/>
            <a:ext cx="0" cy="361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8"/>
          <p:cNvCxnSpPr/>
          <p:nvPr/>
        </p:nvCxnSpPr>
        <p:spPr>
          <a:xfrm>
            <a:off x="8382000" y="761750"/>
            <a:ext cx="0" cy="361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8" name="Google Shape;148;p8"/>
          <p:cNvGrpSpPr/>
          <p:nvPr/>
        </p:nvGrpSpPr>
        <p:grpSpPr>
          <a:xfrm>
            <a:off x="3756199" y="758937"/>
            <a:ext cx="2376260" cy="211303"/>
            <a:chOff x="3756199" y="748600"/>
            <a:chExt cx="2376260" cy="211303"/>
          </a:xfrm>
        </p:grpSpPr>
        <p:sp>
          <p:nvSpPr>
            <p:cNvPr id="149" name="Google Shape;149;p8"/>
            <p:cNvSpPr/>
            <p:nvPr/>
          </p:nvSpPr>
          <p:spPr>
            <a:xfrm>
              <a:off x="3756199" y="775703"/>
              <a:ext cx="23400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3792459" y="748600"/>
              <a:ext cx="23400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" name="Google Shape;151;p8"/>
          <p:cNvGrpSpPr/>
          <p:nvPr/>
        </p:nvGrpSpPr>
        <p:grpSpPr>
          <a:xfrm>
            <a:off x="6682789" y="751808"/>
            <a:ext cx="237980" cy="225561"/>
            <a:chOff x="7072801" y="838366"/>
            <a:chExt cx="237980" cy="225561"/>
          </a:xfrm>
        </p:grpSpPr>
        <p:sp>
          <p:nvSpPr>
            <p:cNvPr id="152" name="Google Shape;152;p8"/>
            <p:cNvSpPr/>
            <p:nvPr/>
          </p:nvSpPr>
          <p:spPr>
            <a:xfrm>
              <a:off x="7072801" y="861427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7100781" y="838366"/>
              <a:ext cx="210000" cy="2025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2967864" y="751808"/>
            <a:ext cx="237980" cy="225561"/>
            <a:chOff x="7072801" y="838366"/>
            <a:chExt cx="237980" cy="225561"/>
          </a:xfrm>
        </p:grpSpPr>
        <p:sp>
          <p:nvSpPr>
            <p:cNvPr id="155" name="Google Shape;155;p8"/>
            <p:cNvSpPr/>
            <p:nvPr/>
          </p:nvSpPr>
          <p:spPr>
            <a:xfrm>
              <a:off x="7072801" y="861427"/>
              <a:ext cx="210000" cy="2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7100781" y="838366"/>
              <a:ext cx="210000" cy="2025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</p:grpSp>
      <p:sp>
        <p:nvSpPr>
          <p:cNvPr id="157" name="Google Shape;157;p8"/>
          <p:cNvSpPr/>
          <p:nvPr/>
        </p:nvSpPr>
        <p:spPr>
          <a:xfrm rot="1015102">
            <a:off x="6991101" y="2716811"/>
            <a:ext cx="1341736" cy="2318330"/>
          </a:xfrm>
          <a:custGeom>
            <a:rect b="b" l="l" r="r" t="t"/>
            <a:pathLst>
              <a:path extrusionOk="0" h="84729" w="49037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8"/>
          <p:cNvSpPr/>
          <p:nvPr/>
        </p:nvSpPr>
        <p:spPr>
          <a:xfrm rot="2700000">
            <a:off x="1058029" y="-88981"/>
            <a:ext cx="1335418" cy="2177849"/>
          </a:xfrm>
          <a:custGeom>
            <a:rect b="b" l="l" r="r" t="t"/>
            <a:pathLst>
              <a:path extrusionOk="0" h="66150" w="40562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8"/>
          <p:cNvSpPr txBox="1"/>
          <p:nvPr>
            <p:ph type="title"/>
          </p:nvPr>
        </p:nvSpPr>
        <p:spPr>
          <a:xfrm>
            <a:off x="2695813" y="1579613"/>
            <a:ext cx="4497000" cy="104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1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/>
          <p:nvPr>
            <p:ph idx="1" type="subTitle"/>
          </p:nvPr>
        </p:nvSpPr>
        <p:spPr>
          <a:xfrm>
            <a:off x="2936950" y="2564613"/>
            <a:ext cx="3270000" cy="11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62" name="Google Shape;162;p9"/>
          <p:cNvCxnSpPr/>
          <p:nvPr/>
        </p:nvCxnSpPr>
        <p:spPr>
          <a:xfrm>
            <a:off x="761900" y="762000"/>
            <a:ext cx="0" cy="305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9"/>
          <p:cNvCxnSpPr/>
          <p:nvPr/>
        </p:nvCxnSpPr>
        <p:spPr>
          <a:xfrm rot="10800000">
            <a:off x="762325" y="762000"/>
            <a:ext cx="5987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4" name="Google Shape;164;p9"/>
          <p:cNvGrpSpPr/>
          <p:nvPr/>
        </p:nvGrpSpPr>
        <p:grpSpPr>
          <a:xfrm>
            <a:off x="752225" y="4184550"/>
            <a:ext cx="1255325" cy="196950"/>
            <a:chOff x="752225" y="4184550"/>
            <a:chExt cx="1255325" cy="196950"/>
          </a:xfrm>
        </p:grpSpPr>
        <p:sp>
          <p:nvSpPr>
            <p:cNvPr id="165" name="Google Shape;165;p9"/>
            <p:cNvSpPr/>
            <p:nvPr/>
          </p:nvSpPr>
          <p:spPr>
            <a:xfrm>
              <a:off x="752225" y="419730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790450" y="4184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" name="Google Shape;167;p9"/>
          <p:cNvGrpSpPr/>
          <p:nvPr/>
        </p:nvGrpSpPr>
        <p:grpSpPr>
          <a:xfrm>
            <a:off x="7136500" y="762000"/>
            <a:ext cx="1255325" cy="196950"/>
            <a:chOff x="7136500" y="4184550"/>
            <a:chExt cx="1255325" cy="196950"/>
          </a:xfrm>
        </p:grpSpPr>
        <p:sp>
          <p:nvSpPr>
            <p:cNvPr id="168" name="Google Shape;168;p9"/>
            <p:cNvSpPr/>
            <p:nvPr/>
          </p:nvSpPr>
          <p:spPr>
            <a:xfrm>
              <a:off x="7136500" y="419730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7174725" y="4184550"/>
              <a:ext cx="1217100" cy="1842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" name="Google Shape;170;p9"/>
          <p:cNvGrpSpPr/>
          <p:nvPr/>
        </p:nvGrpSpPr>
        <p:grpSpPr>
          <a:xfrm rot="10800000">
            <a:off x="7542788" y="1357275"/>
            <a:ext cx="497750" cy="912113"/>
            <a:chOff x="7586275" y="802900"/>
            <a:chExt cx="497750" cy="912113"/>
          </a:xfrm>
        </p:grpSpPr>
        <p:sp>
          <p:nvSpPr>
            <p:cNvPr id="171" name="Google Shape;171;p9"/>
            <p:cNvSpPr/>
            <p:nvPr/>
          </p:nvSpPr>
          <p:spPr>
            <a:xfrm rot="10800000">
              <a:off x="7661000" y="1366713"/>
              <a:ext cx="348300" cy="348300"/>
            </a:xfrm>
            <a:prstGeom prst="ellipse">
              <a:avLst/>
            </a:prstGeom>
            <a:solidFill>
              <a:schemeClr val="accent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 rot="10800000">
              <a:off x="7586275" y="802900"/>
              <a:ext cx="497750" cy="631500"/>
            </a:xfrm>
            <a:prstGeom prst="flowChartDecision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" name="Google Shape;173;p9"/>
          <p:cNvGrpSpPr/>
          <p:nvPr/>
        </p:nvGrpSpPr>
        <p:grpSpPr>
          <a:xfrm flipH="1" rot="10800000">
            <a:off x="1103363" y="2665975"/>
            <a:ext cx="577075" cy="1136825"/>
            <a:chOff x="1002550" y="2537775"/>
            <a:chExt cx="577075" cy="1136825"/>
          </a:xfrm>
        </p:grpSpPr>
        <p:sp>
          <p:nvSpPr>
            <p:cNvPr id="174" name="Google Shape;174;p9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1228600" y="2629975"/>
              <a:ext cx="144550" cy="148200"/>
            </a:xfrm>
            <a:custGeom>
              <a:rect b="b" l="l" r="r" t="t"/>
              <a:pathLst>
                <a:path extrusionOk="0" h="5928" w="5782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77" name="Google Shape;177;p9"/>
            <p:cNvSpPr/>
            <p:nvPr/>
          </p:nvSpPr>
          <p:spPr>
            <a:xfrm>
              <a:off x="1249250" y="2868700"/>
              <a:ext cx="185838" cy="153475"/>
            </a:xfrm>
            <a:custGeom>
              <a:rect b="b" l="l" r="r" t="t"/>
              <a:pathLst>
                <a:path extrusionOk="0" h="6139" w="14867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78" name="Google Shape;178;p9"/>
            <p:cNvSpPr/>
            <p:nvPr/>
          </p:nvSpPr>
          <p:spPr>
            <a:xfrm>
              <a:off x="1435100" y="2788800"/>
              <a:ext cx="144525" cy="72275"/>
            </a:xfrm>
            <a:custGeom>
              <a:rect b="b" l="l" r="r" t="t"/>
              <a:pathLst>
                <a:path extrusionOk="0" h="2891" w="5781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cxnSp>
        <p:nvCxnSpPr>
          <p:cNvPr id="179" name="Google Shape;179;p9"/>
          <p:cNvCxnSpPr/>
          <p:nvPr/>
        </p:nvCxnSpPr>
        <p:spPr>
          <a:xfrm rot="10800000">
            <a:off x="2416800" y="4381500"/>
            <a:ext cx="5965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9"/>
          <p:cNvSpPr/>
          <p:nvPr/>
        </p:nvSpPr>
        <p:spPr>
          <a:xfrm>
            <a:off x="5252525" y="3290642"/>
            <a:ext cx="3439546" cy="2650505"/>
          </a:xfrm>
          <a:custGeom>
            <a:rect b="b" l="l" r="r" t="t"/>
            <a:pathLst>
              <a:path extrusionOk="0" h="94644" w="122819">
                <a:moveTo>
                  <a:pt x="121456" y="1"/>
                </a:moveTo>
                <a:cubicBezTo>
                  <a:pt x="121129" y="1"/>
                  <a:pt x="120802" y="137"/>
                  <a:pt x="120531" y="367"/>
                </a:cubicBezTo>
                <a:cubicBezTo>
                  <a:pt x="116473" y="3689"/>
                  <a:pt x="111499" y="5758"/>
                  <a:pt x="106785" y="7986"/>
                </a:cubicBezTo>
                <a:cubicBezTo>
                  <a:pt x="104398" y="9120"/>
                  <a:pt x="102030" y="10274"/>
                  <a:pt x="99783" y="11666"/>
                </a:cubicBezTo>
                <a:cubicBezTo>
                  <a:pt x="97475" y="13118"/>
                  <a:pt x="95307" y="14829"/>
                  <a:pt x="93357" y="16719"/>
                </a:cubicBezTo>
                <a:cubicBezTo>
                  <a:pt x="89299" y="20678"/>
                  <a:pt x="86057" y="25591"/>
                  <a:pt x="84823" y="31201"/>
                </a:cubicBezTo>
                <a:cubicBezTo>
                  <a:pt x="84167" y="34145"/>
                  <a:pt x="83948" y="37208"/>
                  <a:pt x="83849" y="40252"/>
                </a:cubicBezTo>
                <a:cubicBezTo>
                  <a:pt x="83749" y="42938"/>
                  <a:pt x="83868" y="45742"/>
                  <a:pt x="83232" y="48368"/>
                </a:cubicBezTo>
                <a:cubicBezTo>
                  <a:pt x="82655" y="50716"/>
                  <a:pt x="81262" y="52526"/>
                  <a:pt x="78995" y="53441"/>
                </a:cubicBezTo>
                <a:cubicBezTo>
                  <a:pt x="76787" y="54336"/>
                  <a:pt x="74320" y="54475"/>
                  <a:pt x="71992" y="54495"/>
                </a:cubicBezTo>
                <a:cubicBezTo>
                  <a:pt x="71021" y="54510"/>
                  <a:pt x="70050" y="54517"/>
                  <a:pt x="69079" y="54517"/>
                </a:cubicBezTo>
                <a:cubicBezTo>
                  <a:pt x="63490" y="54517"/>
                  <a:pt x="57912" y="54289"/>
                  <a:pt x="52319" y="54018"/>
                </a:cubicBezTo>
                <a:cubicBezTo>
                  <a:pt x="49096" y="53839"/>
                  <a:pt x="45854" y="53680"/>
                  <a:pt x="42591" y="53481"/>
                </a:cubicBezTo>
                <a:cubicBezTo>
                  <a:pt x="40178" y="53325"/>
                  <a:pt x="37790" y="53133"/>
                  <a:pt x="35388" y="53133"/>
                </a:cubicBezTo>
                <a:cubicBezTo>
                  <a:pt x="34720" y="53133"/>
                  <a:pt x="34051" y="53148"/>
                  <a:pt x="33381" y="53182"/>
                </a:cubicBezTo>
                <a:cubicBezTo>
                  <a:pt x="30496" y="53302"/>
                  <a:pt x="27552" y="53739"/>
                  <a:pt x="24827" y="54714"/>
                </a:cubicBezTo>
                <a:cubicBezTo>
                  <a:pt x="22102" y="55689"/>
                  <a:pt x="19675" y="57181"/>
                  <a:pt x="17487" y="59090"/>
                </a:cubicBezTo>
                <a:cubicBezTo>
                  <a:pt x="15338" y="60960"/>
                  <a:pt x="13528" y="63168"/>
                  <a:pt x="11897" y="65476"/>
                </a:cubicBezTo>
                <a:cubicBezTo>
                  <a:pt x="10226" y="67803"/>
                  <a:pt x="8674" y="70191"/>
                  <a:pt x="7282" y="72697"/>
                </a:cubicBezTo>
                <a:cubicBezTo>
                  <a:pt x="4536" y="77750"/>
                  <a:pt x="2308" y="83220"/>
                  <a:pt x="956" y="88870"/>
                </a:cubicBezTo>
                <a:cubicBezTo>
                  <a:pt x="618" y="90282"/>
                  <a:pt x="359" y="91675"/>
                  <a:pt x="100" y="93047"/>
                </a:cubicBezTo>
                <a:cubicBezTo>
                  <a:pt x="1" y="93724"/>
                  <a:pt x="279" y="94400"/>
                  <a:pt x="976" y="94599"/>
                </a:cubicBezTo>
                <a:cubicBezTo>
                  <a:pt x="1075" y="94629"/>
                  <a:pt x="1181" y="94643"/>
                  <a:pt x="1289" y="94643"/>
                </a:cubicBezTo>
                <a:cubicBezTo>
                  <a:pt x="1826" y="94643"/>
                  <a:pt x="2408" y="94287"/>
                  <a:pt x="2507" y="93724"/>
                </a:cubicBezTo>
                <a:cubicBezTo>
                  <a:pt x="3442" y="88074"/>
                  <a:pt x="5193" y="82584"/>
                  <a:pt x="7679" y="77432"/>
                </a:cubicBezTo>
                <a:cubicBezTo>
                  <a:pt x="10126" y="72399"/>
                  <a:pt x="13150" y="67406"/>
                  <a:pt x="16910" y="63248"/>
                </a:cubicBezTo>
                <a:cubicBezTo>
                  <a:pt x="18700" y="61259"/>
                  <a:pt x="20749" y="59488"/>
                  <a:pt x="23096" y="58195"/>
                </a:cubicBezTo>
                <a:cubicBezTo>
                  <a:pt x="25563" y="56882"/>
                  <a:pt x="28348" y="56126"/>
                  <a:pt x="31133" y="55828"/>
                </a:cubicBezTo>
                <a:cubicBezTo>
                  <a:pt x="32490" y="55678"/>
                  <a:pt x="33848" y="55621"/>
                  <a:pt x="35205" y="55621"/>
                </a:cubicBezTo>
                <a:cubicBezTo>
                  <a:pt x="36732" y="55621"/>
                  <a:pt x="38259" y="55693"/>
                  <a:pt x="39786" y="55788"/>
                </a:cubicBezTo>
                <a:cubicBezTo>
                  <a:pt x="43088" y="55987"/>
                  <a:pt x="46430" y="56206"/>
                  <a:pt x="49752" y="56385"/>
                </a:cubicBezTo>
                <a:cubicBezTo>
                  <a:pt x="56277" y="56723"/>
                  <a:pt x="62782" y="57002"/>
                  <a:pt x="69327" y="57002"/>
                </a:cubicBezTo>
                <a:cubicBezTo>
                  <a:pt x="69866" y="57002"/>
                  <a:pt x="70423" y="57005"/>
                  <a:pt x="70991" y="57005"/>
                </a:cubicBezTo>
                <a:cubicBezTo>
                  <a:pt x="75470" y="57005"/>
                  <a:pt x="80648" y="56801"/>
                  <a:pt x="83650" y="53182"/>
                </a:cubicBezTo>
                <a:cubicBezTo>
                  <a:pt x="85500" y="50934"/>
                  <a:pt x="85997" y="48070"/>
                  <a:pt x="86156" y="45265"/>
                </a:cubicBezTo>
                <a:cubicBezTo>
                  <a:pt x="86335" y="42381"/>
                  <a:pt x="86335" y="39496"/>
                  <a:pt x="86554" y="36612"/>
                </a:cubicBezTo>
                <a:cubicBezTo>
                  <a:pt x="86813" y="33727"/>
                  <a:pt x="87290" y="30823"/>
                  <a:pt x="88404" y="28117"/>
                </a:cubicBezTo>
                <a:cubicBezTo>
                  <a:pt x="89399" y="25651"/>
                  <a:pt x="90871" y="23343"/>
                  <a:pt x="92562" y="21294"/>
                </a:cubicBezTo>
                <a:cubicBezTo>
                  <a:pt x="94252" y="19225"/>
                  <a:pt x="96202" y="17375"/>
                  <a:pt x="98330" y="15724"/>
                </a:cubicBezTo>
                <a:cubicBezTo>
                  <a:pt x="100379" y="14113"/>
                  <a:pt x="102707" y="12820"/>
                  <a:pt x="105034" y="11626"/>
                </a:cubicBezTo>
                <a:cubicBezTo>
                  <a:pt x="109769" y="9219"/>
                  <a:pt x="114762" y="7270"/>
                  <a:pt x="119238" y="4366"/>
                </a:cubicBezTo>
                <a:cubicBezTo>
                  <a:pt x="120312" y="3669"/>
                  <a:pt x="121326" y="2913"/>
                  <a:pt x="122321" y="2098"/>
                </a:cubicBezTo>
                <a:cubicBezTo>
                  <a:pt x="122818" y="1700"/>
                  <a:pt x="122739" y="805"/>
                  <a:pt x="122301" y="367"/>
                </a:cubicBezTo>
                <a:cubicBezTo>
                  <a:pt x="122046" y="112"/>
                  <a:pt x="121751" y="1"/>
                  <a:pt x="121456" y="1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"/>
          <p:cNvSpPr txBox="1"/>
          <p:nvPr>
            <p:ph type="ctrTitle"/>
          </p:nvPr>
        </p:nvSpPr>
        <p:spPr>
          <a:xfrm>
            <a:off x="711050" y="2141350"/>
            <a:ext cx="3064500" cy="25830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4.jpg"/><Relationship Id="rId6" Type="http://schemas.openxmlformats.org/officeDocument/2006/relationships/image" Target="../media/image6.jpg"/><Relationship Id="rId7" Type="http://schemas.openxmlformats.org/officeDocument/2006/relationships/image" Target="../media/image3.jpg"/><Relationship Id="rId8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3"/>
          <p:cNvSpPr txBox="1"/>
          <p:nvPr>
            <p:ph type="ctrTitle"/>
          </p:nvPr>
        </p:nvSpPr>
        <p:spPr>
          <a:xfrm>
            <a:off x="1713338" y="2600475"/>
            <a:ext cx="5729100" cy="5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DELIVERY</a:t>
            </a:r>
            <a:endParaRPr/>
          </a:p>
        </p:txBody>
      </p:sp>
      <p:sp>
        <p:nvSpPr>
          <p:cNvPr id="550" name="Google Shape;550;p33"/>
          <p:cNvSpPr txBox="1"/>
          <p:nvPr>
            <p:ph idx="1" type="subTitle"/>
          </p:nvPr>
        </p:nvSpPr>
        <p:spPr>
          <a:xfrm>
            <a:off x="1840388" y="3888513"/>
            <a:ext cx="5475000" cy="4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Fernando Rodríguez, Rodrigo Euan, Guillermo Medina, Ricardo Kú</a:t>
            </a:r>
            <a:endParaRPr/>
          </a:p>
        </p:txBody>
      </p:sp>
      <p:sp>
        <p:nvSpPr>
          <p:cNvPr id="551" name="Google Shape;551;p33"/>
          <p:cNvSpPr/>
          <p:nvPr/>
        </p:nvSpPr>
        <p:spPr>
          <a:xfrm>
            <a:off x="1613400" y="1711612"/>
            <a:ext cx="6460603" cy="7382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3"/>
                </a:solidFill>
                <a:latin typeface="Raleway;900"/>
              </a:rPr>
              <a:t>HCI PROJECT</a:t>
            </a:r>
          </a:p>
        </p:txBody>
      </p:sp>
      <p:sp>
        <p:nvSpPr>
          <p:cNvPr id="552" name="Google Shape;552;p33"/>
          <p:cNvSpPr/>
          <p:nvPr/>
        </p:nvSpPr>
        <p:spPr>
          <a:xfrm>
            <a:off x="4338943" y="676500"/>
            <a:ext cx="477900" cy="4611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Blinker"/>
                <a:ea typeface="Blinker"/>
                <a:cs typeface="Blinker"/>
                <a:sym typeface="Blinker"/>
              </a:rPr>
              <a:t>01</a:t>
            </a:r>
            <a:endParaRPr b="1" sz="1200">
              <a:latin typeface="Blinker"/>
              <a:ea typeface="Blinker"/>
              <a:cs typeface="Blinker"/>
              <a:sym typeface="Blinker"/>
            </a:endParaRPr>
          </a:p>
        </p:txBody>
      </p:sp>
      <p:cxnSp>
        <p:nvCxnSpPr>
          <p:cNvPr id="553" name="Google Shape;553;p33"/>
          <p:cNvCxnSpPr/>
          <p:nvPr/>
        </p:nvCxnSpPr>
        <p:spPr>
          <a:xfrm rot="10800000">
            <a:off x="2065888" y="3224938"/>
            <a:ext cx="501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2"/>
          <p:cNvGrpSpPr/>
          <p:nvPr/>
        </p:nvGrpSpPr>
        <p:grpSpPr>
          <a:xfrm>
            <a:off x="760150" y="1414358"/>
            <a:ext cx="7629600" cy="1804105"/>
            <a:chOff x="760150" y="1414358"/>
            <a:chExt cx="7629600" cy="1804105"/>
          </a:xfrm>
        </p:grpSpPr>
        <p:cxnSp>
          <p:nvCxnSpPr>
            <p:cNvPr id="700" name="Google Shape;700;p42"/>
            <p:cNvCxnSpPr/>
            <p:nvPr/>
          </p:nvCxnSpPr>
          <p:spPr>
            <a:xfrm rot="10800000">
              <a:off x="7258578" y="2786325"/>
              <a:ext cx="0" cy="30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1" name="Google Shape;701;p42"/>
            <p:cNvCxnSpPr/>
            <p:nvPr/>
          </p:nvCxnSpPr>
          <p:spPr>
            <a:xfrm rot="10800000">
              <a:off x="5465424" y="2786325"/>
              <a:ext cx="0" cy="30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2" name="Google Shape;702;p42"/>
            <p:cNvCxnSpPr>
              <a:endCxn id="703" idx="2"/>
            </p:cNvCxnSpPr>
            <p:nvPr/>
          </p:nvCxnSpPr>
          <p:spPr>
            <a:xfrm rot="10800000">
              <a:off x="1882725" y="2675215"/>
              <a:ext cx="0" cy="444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4" name="Google Shape;704;p42"/>
            <p:cNvCxnSpPr/>
            <p:nvPr/>
          </p:nvCxnSpPr>
          <p:spPr>
            <a:xfrm rot="10800000">
              <a:off x="3672271" y="2786325"/>
              <a:ext cx="0" cy="30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5" name="Google Shape;705;p42"/>
            <p:cNvSpPr/>
            <p:nvPr/>
          </p:nvSpPr>
          <p:spPr>
            <a:xfrm>
              <a:off x="1310475" y="1414358"/>
              <a:ext cx="1144500" cy="1286085"/>
            </a:xfrm>
            <a:prstGeom prst="flowChartDecision">
              <a:avLst/>
            </a:prstGeom>
            <a:solidFill>
              <a:schemeClr val="accent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2"/>
            <p:cNvSpPr/>
            <p:nvPr/>
          </p:nvSpPr>
          <p:spPr>
            <a:xfrm>
              <a:off x="3101825" y="1426895"/>
              <a:ext cx="1144500" cy="1286085"/>
            </a:xfrm>
            <a:prstGeom prst="flowChartDecision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2"/>
            <p:cNvSpPr/>
            <p:nvPr/>
          </p:nvSpPr>
          <p:spPr>
            <a:xfrm>
              <a:off x="4893175" y="1426895"/>
              <a:ext cx="1144500" cy="1286085"/>
            </a:xfrm>
            <a:prstGeom prst="flowChartDecision">
              <a:avLst/>
            </a:prstGeom>
            <a:solidFill>
              <a:schemeClr val="accen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2"/>
            <p:cNvSpPr/>
            <p:nvPr/>
          </p:nvSpPr>
          <p:spPr>
            <a:xfrm>
              <a:off x="6686325" y="1426900"/>
              <a:ext cx="1144500" cy="1286075"/>
            </a:xfrm>
            <a:prstGeom prst="flowChartDecision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09" name="Google Shape;709;p42"/>
            <p:cNvCxnSpPr/>
            <p:nvPr/>
          </p:nvCxnSpPr>
          <p:spPr>
            <a:xfrm>
              <a:off x="760150" y="3162975"/>
              <a:ext cx="76296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10" name="Google Shape;710;p42"/>
            <p:cNvSpPr/>
            <p:nvPr/>
          </p:nvSpPr>
          <p:spPr>
            <a:xfrm>
              <a:off x="7194823" y="3090952"/>
              <a:ext cx="127510" cy="127510"/>
            </a:xfrm>
            <a:custGeom>
              <a:rect b="b" l="l" r="r" t="t"/>
              <a:pathLst>
                <a:path extrusionOk="0" h="2284" w="2284">
                  <a:moveTo>
                    <a:pt x="1142" y="1"/>
                  </a:moveTo>
                  <a:cubicBezTo>
                    <a:pt x="503" y="1"/>
                    <a:pt x="1" y="503"/>
                    <a:pt x="1" y="1142"/>
                  </a:cubicBezTo>
                  <a:cubicBezTo>
                    <a:pt x="1" y="1781"/>
                    <a:pt x="503" y="2283"/>
                    <a:pt x="1142" y="2283"/>
                  </a:cubicBezTo>
                  <a:cubicBezTo>
                    <a:pt x="1758" y="2283"/>
                    <a:pt x="2283" y="1781"/>
                    <a:pt x="2283" y="1142"/>
                  </a:cubicBezTo>
                  <a:cubicBezTo>
                    <a:pt x="2283" y="503"/>
                    <a:pt x="1758" y="1"/>
                    <a:pt x="114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2"/>
            <p:cNvSpPr/>
            <p:nvPr/>
          </p:nvSpPr>
          <p:spPr>
            <a:xfrm>
              <a:off x="6984199" y="2249188"/>
              <a:ext cx="548757" cy="548759"/>
            </a:xfrm>
            <a:custGeom>
              <a:rect b="b" l="l" r="r" t="t"/>
              <a:pathLst>
                <a:path extrusionOk="0" h="10683" w="10684">
                  <a:moveTo>
                    <a:pt x="5342" y="1"/>
                  </a:moveTo>
                  <a:cubicBezTo>
                    <a:pt x="2375" y="1"/>
                    <a:pt x="1" y="2397"/>
                    <a:pt x="1" y="5342"/>
                  </a:cubicBezTo>
                  <a:cubicBezTo>
                    <a:pt x="1" y="8309"/>
                    <a:pt x="2375" y="10683"/>
                    <a:pt x="5342" y="10683"/>
                  </a:cubicBezTo>
                  <a:cubicBezTo>
                    <a:pt x="8286" y="10683"/>
                    <a:pt x="10683" y="8309"/>
                    <a:pt x="10683" y="5342"/>
                  </a:cubicBezTo>
                  <a:cubicBezTo>
                    <a:pt x="10683" y="2397"/>
                    <a:pt x="8286" y="1"/>
                    <a:pt x="534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2"/>
            <p:cNvSpPr/>
            <p:nvPr/>
          </p:nvSpPr>
          <p:spPr>
            <a:xfrm>
              <a:off x="5401697" y="3090952"/>
              <a:ext cx="127454" cy="127510"/>
            </a:xfrm>
            <a:custGeom>
              <a:rect b="b" l="l" r="r" t="t"/>
              <a:pathLst>
                <a:path extrusionOk="0" h="2284" w="2283">
                  <a:moveTo>
                    <a:pt x="1142" y="1"/>
                  </a:moveTo>
                  <a:cubicBezTo>
                    <a:pt x="503" y="1"/>
                    <a:pt x="0" y="503"/>
                    <a:pt x="0" y="1142"/>
                  </a:cubicBezTo>
                  <a:cubicBezTo>
                    <a:pt x="0" y="1781"/>
                    <a:pt x="503" y="2283"/>
                    <a:pt x="1142" y="2283"/>
                  </a:cubicBezTo>
                  <a:cubicBezTo>
                    <a:pt x="1781" y="2283"/>
                    <a:pt x="2283" y="1781"/>
                    <a:pt x="2283" y="1142"/>
                  </a:cubicBezTo>
                  <a:cubicBezTo>
                    <a:pt x="2283" y="503"/>
                    <a:pt x="1781" y="1"/>
                    <a:pt x="114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2"/>
            <p:cNvSpPr/>
            <p:nvPr/>
          </p:nvSpPr>
          <p:spPr>
            <a:xfrm>
              <a:off x="5191045" y="2249178"/>
              <a:ext cx="548759" cy="548759"/>
            </a:xfrm>
            <a:custGeom>
              <a:rect b="b" l="l" r="r" t="t"/>
              <a:pathLst>
                <a:path extrusionOk="0" h="10683" w="10683">
                  <a:moveTo>
                    <a:pt x="5342" y="1"/>
                  </a:moveTo>
                  <a:cubicBezTo>
                    <a:pt x="2397" y="1"/>
                    <a:pt x="1" y="2397"/>
                    <a:pt x="1" y="5342"/>
                  </a:cubicBezTo>
                  <a:cubicBezTo>
                    <a:pt x="1" y="8309"/>
                    <a:pt x="2397" y="10683"/>
                    <a:pt x="5342" y="10683"/>
                  </a:cubicBezTo>
                  <a:cubicBezTo>
                    <a:pt x="8286" y="10683"/>
                    <a:pt x="10683" y="8309"/>
                    <a:pt x="10683" y="5342"/>
                  </a:cubicBezTo>
                  <a:cubicBezTo>
                    <a:pt x="10683" y="2397"/>
                    <a:pt x="8286" y="1"/>
                    <a:pt x="534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2"/>
            <p:cNvSpPr/>
            <p:nvPr/>
          </p:nvSpPr>
          <p:spPr>
            <a:xfrm>
              <a:off x="1818963" y="3090952"/>
              <a:ext cx="127510" cy="127510"/>
            </a:xfrm>
            <a:custGeom>
              <a:rect b="b" l="l" r="r" t="t"/>
              <a:pathLst>
                <a:path extrusionOk="0" h="2284" w="2284">
                  <a:moveTo>
                    <a:pt x="1142" y="1"/>
                  </a:moveTo>
                  <a:cubicBezTo>
                    <a:pt x="526" y="1"/>
                    <a:pt x="1" y="503"/>
                    <a:pt x="1" y="1142"/>
                  </a:cubicBezTo>
                  <a:cubicBezTo>
                    <a:pt x="1" y="1781"/>
                    <a:pt x="526" y="2283"/>
                    <a:pt x="1142" y="2283"/>
                  </a:cubicBezTo>
                  <a:cubicBezTo>
                    <a:pt x="1781" y="2283"/>
                    <a:pt x="2283" y="1781"/>
                    <a:pt x="2283" y="1142"/>
                  </a:cubicBezTo>
                  <a:cubicBezTo>
                    <a:pt x="2283" y="503"/>
                    <a:pt x="1781" y="1"/>
                    <a:pt x="114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2"/>
            <p:cNvSpPr/>
            <p:nvPr/>
          </p:nvSpPr>
          <p:spPr>
            <a:xfrm>
              <a:off x="1608353" y="2249224"/>
              <a:ext cx="548730" cy="548706"/>
            </a:xfrm>
            <a:custGeom>
              <a:rect b="b" l="l" r="r" t="t"/>
              <a:pathLst>
                <a:path extrusionOk="0" h="10683" w="10684">
                  <a:moveTo>
                    <a:pt x="5342" y="1"/>
                  </a:moveTo>
                  <a:cubicBezTo>
                    <a:pt x="2397" y="1"/>
                    <a:pt x="1" y="2397"/>
                    <a:pt x="1" y="5342"/>
                  </a:cubicBezTo>
                  <a:cubicBezTo>
                    <a:pt x="1" y="8309"/>
                    <a:pt x="2397" y="10683"/>
                    <a:pt x="5342" y="10683"/>
                  </a:cubicBezTo>
                  <a:cubicBezTo>
                    <a:pt x="8309" y="10683"/>
                    <a:pt x="10683" y="8309"/>
                    <a:pt x="10683" y="5342"/>
                  </a:cubicBezTo>
                  <a:cubicBezTo>
                    <a:pt x="10683" y="2397"/>
                    <a:pt x="8309" y="1"/>
                    <a:pt x="534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2"/>
            <p:cNvSpPr/>
            <p:nvPr/>
          </p:nvSpPr>
          <p:spPr>
            <a:xfrm>
              <a:off x="3608516" y="3090952"/>
              <a:ext cx="127510" cy="127510"/>
            </a:xfrm>
            <a:custGeom>
              <a:rect b="b" l="l" r="r" t="t"/>
              <a:pathLst>
                <a:path extrusionOk="0" h="2284" w="2284">
                  <a:moveTo>
                    <a:pt x="1142" y="1"/>
                  </a:moveTo>
                  <a:cubicBezTo>
                    <a:pt x="503" y="1"/>
                    <a:pt x="1" y="503"/>
                    <a:pt x="1" y="1142"/>
                  </a:cubicBezTo>
                  <a:cubicBezTo>
                    <a:pt x="1" y="1781"/>
                    <a:pt x="503" y="2283"/>
                    <a:pt x="1142" y="2283"/>
                  </a:cubicBezTo>
                  <a:cubicBezTo>
                    <a:pt x="1758" y="2283"/>
                    <a:pt x="2283" y="1781"/>
                    <a:pt x="2283" y="1142"/>
                  </a:cubicBezTo>
                  <a:cubicBezTo>
                    <a:pt x="2283" y="503"/>
                    <a:pt x="1758" y="1"/>
                    <a:pt x="1142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2"/>
            <p:cNvSpPr/>
            <p:nvPr/>
          </p:nvSpPr>
          <p:spPr>
            <a:xfrm>
              <a:off x="3397912" y="2249191"/>
              <a:ext cx="548732" cy="548732"/>
            </a:xfrm>
            <a:custGeom>
              <a:rect b="b" l="l" r="r" t="t"/>
              <a:pathLst>
                <a:path extrusionOk="0" h="10683" w="10683">
                  <a:moveTo>
                    <a:pt x="5341" y="1"/>
                  </a:moveTo>
                  <a:cubicBezTo>
                    <a:pt x="2374" y="1"/>
                    <a:pt x="0" y="2397"/>
                    <a:pt x="0" y="5342"/>
                  </a:cubicBezTo>
                  <a:cubicBezTo>
                    <a:pt x="0" y="8309"/>
                    <a:pt x="2374" y="10683"/>
                    <a:pt x="5341" y="10683"/>
                  </a:cubicBezTo>
                  <a:cubicBezTo>
                    <a:pt x="8286" y="10683"/>
                    <a:pt x="10682" y="8309"/>
                    <a:pt x="10682" y="5342"/>
                  </a:cubicBezTo>
                  <a:cubicBezTo>
                    <a:pt x="10682" y="2397"/>
                    <a:pt x="8286" y="1"/>
                    <a:pt x="534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" name="Google Shape;718;p42"/>
          <p:cNvSpPr txBox="1"/>
          <p:nvPr>
            <p:ph type="title"/>
          </p:nvPr>
        </p:nvSpPr>
        <p:spPr>
          <a:xfrm>
            <a:off x="2345375" y="676650"/>
            <a:ext cx="44532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719" name="Google Shape;719;p42"/>
          <p:cNvSpPr txBox="1"/>
          <p:nvPr/>
        </p:nvSpPr>
        <p:spPr>
          <a:xfrm>
            <a:off x="6417675" y="3899525"/>
            <a:ext cx="16818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Evaluation  metrics  specify  the  expected  goals  of  human  system  interaction  for  the  designed  system.</a:t>
            </a:r>
            <a:endParaRPr sz="12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720" name="Google Shape;720;p42"/>
          <p:cNvSpPr txBox="1"/>
          <p:nvPr/>
        </p:nvSpPr>
        <p:spPr>
          <a:xfrm>
            <a:off x="6559575" y="3274200"/>
            <a:ext cx="13980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Evaluation Metrics</a:t>
            </a:r>
            <a:endParaRPr b="1" sz="20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721" name="Google Shape;721;p42"/>
          <p:cNvSpPr txBox="1"/>
          <p:nvPr/>
        </p:nvSpPr>
        <p:spPr>
          <a:xfrm>
            <a:off x="6885228" y="2371915"/>
            <a:ext cx="7467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04</a:t>
            </a:r>
            <a:endParaRPr b="1" sz="20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722" name="Google Shape;722;p42"/>
          <p:cNvSpPr txBox="1"/>
          <p:nvPr/>
        </p:nvSpPr>
        <p:spPr>
          <a:xfrm>
            <a:off x="4719925" y="3813300"/>
            <a:ext cx="14910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 Understanding  what  people  do  to  achieve  their  goals.</a:t>
            </a:r>
            <a:endParaRPr sz="12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723" name="Google Shape;723;p42"/>
          <p:cNvSpPr txBox="1"/>
          <p:nvPr/>
        </p:nvSpPr>
        <p:spPr>
          <a:xfrm>
            <a:off x="4766425" y="3274200"/>
            <a:ext cx="13980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Task Analysis</a:t>
            </a:r>
            <a:endParaRPr b="1" sz="20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724" name="Google Shape;724;p42"/>
          <p:cNvSpPr txBox="1"/>
          <p:nvPr/>
        </p:nvSpPr>
        <p:spPr>
          <a:xfrm>
            <a:off x="5093874" y="2371915"/>
            <a:ext cx="7431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03</a:t>
            </a:r>
            <a:endParaRPr b="1" sz="20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725" name="Google Shape;725;p42"/>
          <p:cNvSpPr txBox="1"/>
          <p:nvPr/>
        </p:nvSpPr>
        <p:spPr>
          <a:xfrm>
            <a:off x="921663" y="3813300"/>
            <a:ext cx="19221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To determine the likelihood of target users’ accepting a system’s functionalities, user needs.</a:t>
            </a:r>
            <a:endParaRPr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726" name="Google Shape;726;p42"/>
          <p:cNvSpPr txBox="1"/>
          <p:nvPr/>
        </p:nvSpPr>
        <p:spPr>
          <a:xfrm>
            <a:off x="1041825" y="3293725"/>
            <a:ext cx="16818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Reqs. Determination</a:t>
            </a:r>
            <a:endParaRPr b="1" sz="18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703" name="Google Shape;703;p42"/>
          <p:cNvSpPr txBox="1"/>
          <p:nvPr/>
        </p:nvSpPr>
        <p:spPr>
          <a:xfrm>
            <a:off x="1511175" y="2371915"/>
            <a:ext cx="7431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01</a:t>
            </a:r>
            <a:endParaRPr b="1" sz="20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727" name="Google Shape;727;p42"/>
          <p:cNvSpPr txBox="1"/>
          <p:nvPr/>
        </p:nvSpPr>
        <p:spPr>
          <a:xfrm>
            <a:off x="2770225" y="3899525"/>
            <a:ext cx="19962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Understanding the technical, environmental and social  settings  where  the  information  systems  will  be  used.</a:t>
            </a:r>
            <a:endParaRPr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728" name="Google Shape;728;p42"/>
          <p:cNvSpPr txBox="1"/>
          <p:nvPr/>
        </p:nvSpPr>
        <p:spPr>
          <a:xfrm>
            <a:off x="3003200" y="3282475"/>
            <a:ext cx="14034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Context Analysis</a:t>
            </a:r>
            <a:endParaRPr b="1" sz="20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729" name="Google Shape;729;p42"/>
          <p:cNvSpPr txBox="1"/>
          <p:nvPr/>
        </p:nvSpPr>
        <p:spPr>
          <a:xfrm>
            <a:off x="3302525" y="2371915"/>
            <a:ext cx="7431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02</a:t>
            </a:r>
            <a:endParaRPr b="1" sz="20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grpSp>
        <p:nvGrpSpPr>
          <p:cNvPr id="730" name="Google Shape;730;p42"/>
          <p:cNvGrpSpPr/>
          <p:nvPr/>
        </p:nvGrpSpPr>
        <p:grpSpPr>
          <a:xfrm>
            <a:off x="3484495" y="1827874"/>
            <a:ext cx="370645" cy="368042"/>
            <a:chOff x="-63250675" y="3744075"/>
            <a:chExt cx="320350" cy="318100"/>
          </a:xfrm>
        </p:grpSpPr>
        <p:sp>
          <p:nvSpPr>
            <p:cNvPr id="731" name="Google Shape;731;p42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2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2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" name="Google Shape;734;p42"/>
          <p:cNvGrpSpPr/>
          <p:nvPr/>
        </p:nvGrpSpPr>
        <p:grpSpPr>
          <a:xfrm>
            <a:off x="5279655" y="1827990"/>
            <a:ext cx="382765" cy="367810"/>
            <a:chOff x="-62890750" y="3747425"/>
            <a:chExt cx="330825" cy="317900"/>
          </a:xfrm>
        </p:grpSpPr>
        <p:sp>
          <p:nvSpPr>
            <p:cNvPr id="735" name="Google Shape;735;p42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2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2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2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2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2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2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2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2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2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2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2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2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2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" name="Google Shape;749;p42"/>
          <p:cNvGrpSpPr/>
          <p:nvPr/>
        </p:nvGrpSpPr>
        <p:grpSpPr>
          <a:xfrm>
            <a:off x="7082685" y="1848758"/>
            <a:ext cx="351786" cy="326274"/>
            <a:chOff x="-62511900" y="4129100"/>
            <a:chExt cx="304050" cy="282000"/>
          </a:xfrm>
        </p:grpSpPr>
        <p:sp>
          <p:nvSpPr>
            <p:cNvPr id="750" name="Google Shape;750;p42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2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2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2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2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" name="Google Shape;755;p42"/>
          <p:cNvGrpSpPr/>
          <p:nvPr/>
        </p:nvGrpSpPr>
        <p:grpSpPr>
          <a:xfrm>
            <a:off x="1705426" y="1834117"/>
            <a:ext cx="354586" cy="355557"/>
            <a:chOff x="-33645475" y="3944800"/>
            <a:chExt cx="292225" cy="293025"/>
          </a:xfrm>
        </p:grpSpPr>
        <p:sp>
          <p:nvSpPr>
            <p:cNvPr id="756" name="Google Shape;756;p42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2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2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2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2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2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2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2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2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2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6" name="Google Shape;766;p42"/>
          <p:cNvSpPr txBox="1"/>
          <p:nvPr/>
        </p:nvSpPr>
        <p:spPr>
          <a:xfrm>
            <a:off x="5662425" y="184575"/>
            <a:ext cx="2815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* </a:t>
            </a:r>
            <a:r>
              <a:rPr lang="en" sz="11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Each sprint lasts between one or two weeks</a:t>
            </a:r>
            <a:endParaRPr sz="13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43"/>
          <p:cNvSpPr/>
          <p:nvPr/>
        </p:nvSpPr>
        <p:spPr>
          <a:xfrm>
            <a:off x="3705417" y="1359937"/>
            <a:ext cx="1772853" cy="114387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3"/>
                </a:solidFill>
                <a:latin typeface="Raleway;900"/>
              </a:rPr>
              <a:t>04</a:t>
            </a:r>
          </a:p>
        </p:txBody>
      </p:sp>
      <p:sp>
        <p:nvSpPr>
          <p:cNvPr id="772" name="Google Shape;772;p43"/>
          <p:cNvSpPr txBox="1"/>
          <p:nvPr>
            <p:ph type="title"/>
          </p:nvPr>
        </p:nvSpPr>
        <p:spPr>
          <a:xfrm>
            <a:off x="2698200" y="3294125"/>
            <a:ext cx="3744600" cy="6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Plan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44"/>
          <p:cNvSpPr txBox="1"/>
          <p:nvPr>
            <p:ph idx="15" type="subTitle"/>
          </p:nvPr>
        </p:nvSpPr>
        <p:spPr>
          <a:xfrm>
            <a:off x="6042424" y="3661400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Analysis</a:t>
            </a:r>
            <a:endParaRPr/>
          </a:p>
        </p:txBody>
      </p:sp>
      <p:sp>
        <p:nvSpPr>
          <p:cNvPr id="778" name="Google Shape;778;p44"/>
          <p:cNvSpPr txBox="1"/>
          <p:nvPr>
            <p:ph idx="1" type="subTitle"/>
          </p:nvPr>
        </p:nvSpPr>
        <p:spPr>
          <a:xfrm>
            <a:off x="1301575" y="2377350"/>
            <a:ext cx="1800000" cy="67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Make 2 surveys to know our Personas and User needs</a:t>
            </a:r>
            <a:endParaRPr/>
          </a:p>
        </p:txBody>
      </p:sp>
      <p:sp>
        <p:nvSpPr>
          <p:cNvPr id="779" name="Google Shape;779;p44"/>
          <p:cNvSpPr txBox="1"/>
          <p:nvPr>
            <p:ph idx="2" type="subTitle"/>
          </p:nvPr>
        </p:nvSpPr>
        <p:spPr>
          <a:xfrm>
            <a:off x="1248325" y="2063975"/>
            <a:ext cx="19065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 Student</a:t>
            </a:r>
            <a:endParaRPr/>
          </a:p>
        </p:txBody>
      </p:sp>
      <p:sp>
        <p:nvSpPr>
          <p:cNvPr id="780" name="Google Shape;780;p44"/>
          <p:cNvSpPr txBox="1"/>
          <p:nvPr>
            <p:ph type="title"/>
          </p:nvPr>
        </p:nvSpPr>
        <p:spPr>
          <a:xfrm>
            <a:off x="1850250" y="676650"/>
            <a:ext cx="54435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PLANS</a:t>
            </a:r>
            <a:endParaRPr/>
          </a:p>
        </p:txBody>
      </p:sp>
      <p:sp>
        <p:nvSpPr>
          <p:cNvPr id="781" name="Google Shape;781;p44"/>
          <p:cNvSpPr txBox="1"/>
          <p:nvPr>
            <p:ph idx="3" type="subTitle"/>
          </p:nvPr>
        </p:nvSpPr>
        <p:spPr>
          <a:xfrm>
            <a:off x="3672000" y="2377350"/>
            <a:ext cx="1800000" cy="67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Make 2 surveys to know our Personas and User needs</a:t>
            </a:r>
            <a:endParaRPr/>
          </a:p>
        </p:txBody>
      </p:sp>
      <p:sp>
        <p:nvSpPr>
          <p:cNvPr id="782" name="Google Shape;782;p44"/>
          <p:cNvSpPr txBox="1"/>
          <p:nvPr>
            <p:ph idx="4" type="subTitle"/>
          </p:nvPr>
        </p:nvSpPr>
        <p:spPr>
          <a:xfrm>
            <a:off x="3581400" y="2063975"/>
            <a:ext cx="19812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 Teachers</a:t>
            </a:r>
            <a:endParaRPr/>
          </a:p>
        </p:txBody>
      </p:sp>
      <p:sp>
        <p:nvSpPr>
          <p:cNvPr id="783" name="Google Shape;783;p44"/>
          <p:cNvSpPr txBox="1"/>
          <p:nvPr>
            <p:ph idx="5" type="subTitle"/>
          </p:nvPr>
        </p:nvSpPr>
        <p:spPr>
          <a:xfrm>
            <a:off x="6042425" y="2377350"/>
            <a:ext cx="1800000" cy="67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</a:t>
            </a:r>
            <a:r>
              <a:rPr lang="en"/>
              <a:t>iscover how users believe content should be organized</a:t>
            </a:r>
            <a:endParaRPr/>
          </a:p>
        </p:txBody>
      </p:sp>
      <p:sp>
        <p:nvSpPr>
          <p:cNvPr id="784" name="Google Shape;784;p44"/>
          <p:cNvSpPr txBox="1"/>
          <p:nvPr>
            <p:ph idx="6" type="subTitle"/>
          </p:nvPr>
        </p:nvSpPr>
        <p:spPr>
          <a:xfrm>
            <a:off x="6042424" y="2063975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Card Sorting</a:t>
            </a:r>
            <a:endParaRPr/>
          </a:p>
        </p:txBody>
      </p:sp>
      <p:grpSp>
        <p:nvGrpSpPr>
          <p:cNvPr id="785" name="Google Shape;785;p44"/>
          <p:cNvGrpSpPr/>
          <p:nvPr/>
        </p:nvGrpSpPr>
        <p:grpSpPr>
          <a:xfrm>
            <a:off x="1917324" y="3119138"/>
            <a:ext cx="568500" cy="548700"/>
            <a:chOff x="1917324" y="3119138"/>
            <a:chExt cx="568500" cy="548700"/>
          </a:xfrm>
        </p:grpSpPr>
        <p:sp>
          <p:nvSpPr>
            <p:cNvPr id="786" name="Google Shape;786;p44"/>
            <p:cNvSpPr/>
            <p:nvPr/>
          </p:nvSpPr>
          <p:spPr>
            <a:xfrm>
              <a:off x="1917324" y="3119138"/>
              <a:ext cx="568500" cy="5487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grpSp>
          <p:nvGrpSpPr>
            <p:cNvPr id="787" name="Google Shape;787;p44"/>
            <p:cNvGrpSpPr/>
            <p:nvPr/>
          </p:nvGrpSpPr>
          <p:grpSpPr>
            <a:xfrm>
              <a:off x="2050700" y="3242612"/>
              <a:ext cx="301748" cy="301752"/>
              <a:chOff x="-30354000" y="3569100"/>
              <a:chExt cx="292250" cy="292225"/>
            </a:xfrm>
          </p:grpSpPr>
          <p:sp>
            <p:nvSpPr>
              <p:cNvPr id="788" name="Google Shape;788;p44"/>
              <p:cNvSpPr/>
              <p:nvPr/>
            </p:nvSpPr>
            <p:spPr>
              <a:xfrm>
                <a:off x="-30354000" y="3604550"/>
                <a:ext cx="137875" cy="256000"/>
              </a:xfrm>
              <a:custGeom>
                <a:rect b="b" l="l" r="r" t="t"/>
                <a:pathLst>
                  <a:path extrusionOk="0" h="10240" w="5515">
                    <a:moveTo>
                      <a:pt x="662" y="0"/>
                    </a:moveTo>
                    <a:cubicBezTo>
                      <a:pt x="284" y="0"/>
                      <a:pt x="1" y="315"/>
                      <a:pt x="1" y="662"/>
                    </a:cubicBezTo>
                    <a:lnTo>
                      <a:pt x="1" y="4411"/>
                    </a:lnTo>
                    <a:cubicBezTo>
                      <a:pt x="1" y="4632"/>
                      <a:pt x="64" y="4884"/>
                      <a:pt x="190" y="5073"/>
                    </a:cubicBezTo>
                    <a:lnTo>
                      <a:pt x="1639" y="7467"/>
                    </a:lnTo>
                    <a:cubicBezTo>
                      <a:pt x="1891" y="7877"/>
                      <a:pt x="2049" y="8097"/>
                      <a:pt x="2049" y="8538"/>
                    </a:cubicBezTo>
                    <a:lnTo>
                      <a:pt x="2049" y="9861"/>
                    </a:lnTo>
                    <a:cubicBezTo>
                      <a:pt x="2049" y="10082"/>
                      <a:pt x="2206" y="10239"/>
                      <a:pt x="2395" y="10239"/>
                    </a:cubicBezTo>
                    <a:lnTo>
                      <a:pt x="5514" y="10239"/>
                    </a:lnTo>
                    <a:lnTo>
                      <a:pt x="5514" y="6364"/>
                    </a:lnTo>
                    <a:cubicBezTo>
                      <a:pt x="5514" y="5986"/>
                      <a:pt x="5357" y="5671"/>
                      <a:pt x="5168" y="5419"/>
                    </a:cubicBezTo>
                    <a:cubicBezTo>
                      <a:pt x="5167" y="5420"/>
                      <a:pt x="5165" y="5421"/>
                      <a:pt x="5163" y="5421"/>
                    </a:cubicBezTo>
                    <a:cubicBezTo>
                      <a:pt x="5042" y="5421"/>
                      <a:pt x="3214" y="3623"/>
                      <a:pt x="3183" y="3592"/>
                    </a:cubicBezTo>
                    <a:cubicBezTo>
                      <a:pt x="3041" y="3432"/>
                      <a:pt x="2828" y="3332"/>
                      <a:pt x="2613" y="3332"/>
                    </a:cubicBezTo>
                    <a:cubicBezTo>
                      <a:pt x="2448" y="3332"/>
                      <a:pt x="2280" y="3392"/>
                      <a:pt x="2143" y="3529"/>
                    </a:cubicBezTo>
                    <a:cubicBezTo>
                      <a:pt x="1891" y="3812"/>
                      <a:pt x="1923" y="4285"/>
                      <a:pt x="2112" y="4442"/>
                    </a:cubicBezTo>
                    <a:lnTo>
                      <a:pt x="3970" y="6301"/>
                    </a:lnTo>
                    <a:cubicBezTo>
                      <a:pt x="4097" y="6427"/>
                      <a:pt x="4097" y="6648"/>
                      <a:pt x="3970" y="6774"/>
                    </a:cubicBezTo>
                    <a:cubicBezTo>
                      <a:pt x="3907" y="6821"/>
                      <a:pt x="3821" y="6845"/>
                      <a:pt x="3734" y="6845"/>
                    </a:cubicBezTo>
                    <a:cubicBezTo>
                      <a:pt x="3648" y="6845"/>
                      <a:pt x="3561" y="6821"/>
                      <a:pt x="3498" y="6774"/>
                    </a:cubicBezTo>
                    <a:lnTo>
                      <a:pt x="1639" y="4915"/>
                    </a:lnTo>
                    <a:cubicBezTo>
                      <a:pt x="1450" y="4726"/>
                      <a:pt x="1324" y="4442"/>
                      <a:pt x="1324" y="4190"/>
                    </a:cubicBezTo>
                    <a:lnTo>
                      <a:pt x="1324" y="662"/>
                    </a:lnTo>
                    <a:cubicBezTo>
                      <a:pt x="1324" y="252"/>
                      <a:pt x="1009" y="0"/>
                      <a:pt x="6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44"/>
              <p:cNvSpPr/>
              <p:nvPr/>
            </p:nvSpPr>
            <p:spPr>
              <a:xfrm>
                <a:off x="-30198825" y="3604550"/>
                <a:ext cx="137075" cy="256775"/>
              </a:xfrm>
              <a:custGeom>
                <a:rect b="b" l="l" r="r" t="t"/>
                <a:pathLst>
                  <a:path extrusionOk="0" h="10271" w="5483">
                    <a:moveTo>
                      <a:pt x="4758" y="0"/>
                    </a:moveTo>
                    <a:cubicBezTo>
                      <a:pt x="4380" y="0"/>
                      <a:pt x="4096" y="315"/>
                      <a:pt x="4096" y="662"/>
                    </a:cubicBezTo>
                    <a:lnTo>
                      <a:pt x="4096" y="4190"/>
                    </a:lnTo>
                    <a:cubicBezTo>
                      <a:pt x="4096" y="4474"/>
                      <a:pt x="3970" y="4758"/>
                      <a:pt x="3781" y="4915"/>
                    </a:cubicBezTo>
                    <a:lnTo>
                      <a:pt x="1922" y="6774"/>
                    </a:lnTo>
                    <a:cubicBezTo>
                      <a:pt x="1875" y="6821"/>
                      <a:pt x="1788" y="6845"/>
                      <a:pt x="1698" y="6845"/>
                    </a:cubicBezTo>
                    <a:cubicBezTo>
                      <a:pt x="1607" y="6845"/>
                      <a:pt x="1513" y="6821"/>
                      <a:pt x="1450" y="6774"/>
                    </a:cubicBezTo>
                    <a:cubicBezTo>
                      <a:pt x="1355" y="6648"/>
                      <a:pt x="1355" y="6427"/>
                      <a:pt x="1450" y="6301"/>
                    </a:cubicBezTo>
                    <a:lnTo>
                      <a:pt x="3308" y="4442"/>
                    </a:lnTo>
                    <a:cubicBezTo>
                      <a:pt x="3497" y="4285"/>
                      <a:pt x="3560" y="3812"/>
                      <a:pt x="3277" y="3529"/>
                    </a:cubicBezTo>
                    <a:cubicBezTo>
                      <a:pt x="3140" y="3392"/>
                      <a:pt x="2972" y="3332"/>
                      <a:pt x="2807" y="3332"/>
                    </a:cubicBezTo>
                    <a:cubicBezTo>
                      <a:pt x="2592" y="3332"/>
                      <a:pt x="2379" y="3432"/>
                      <a:pt x="2237" y="3592"/>
                    </a:cubicBezTo>
                    <a:cubicBezTo>
                      <a:pt x="2237" y="3592"/>
                      <a:pt x="347" y="5419"/>
                      <a:pt x="347" y="5482"/>
                    </a:cubicBezTo>
                    <a:cubicBezTo>
                      <a:pt x="158" y="5671"/>
                      <a:pt x="0" y="6018"/>
                      <a:pt x="0" y="6427"/>
                    </a:cubicBezTo>
                    <a:lnTo>
                      <a:pt x="0" y="8129"/>
                    </a:lnTo>
                    <a:lnTo>
                      <a:pt x="0" y="8412"/>
                    </a:lnTo>
                    <a:lnTo>
                      <a:pt x="0" y="10271"/>
                    </a:lnTo>
                    <a:lnTo>
                      <a:pt x="3088" y="10271"/>
                    </a:lnTo>
                    <a:cubicBezTo>
                      <a:pt x="3277" y="10271"/>
                      <a:pt x="3434" y="10113"/>
                      <a:pt x="3434" y="9924"/>
                    </a:cubicBezTo>
                    <a:lnTo>
                      <a:pt x="3434" y="8570"/>
                    </a:lnTo>
                    <a:cubicBezTo>
                      <a:pt x="3434" y="8129"/>
                      <a:pt x="3623" y="7908"/>
                      <a:pt x="3812" y="7530"/>
                    </a:cubicBezTo>
                    <a:lnTo>
                      <a:pt x="5293" y="5104"/>
                    </a:lnTo>
                    <a:cubicBezTo>
                      <a:pt x="5388" y="4915"/>
                      <a:pt x="5482" y="4663"/>
                      <a:pt x="5482" y="4411"/>
                    </a:cubicBezTo>
                    <a:lnTo>
                      <a:pt x="5482" y="662"/>
                    </a:lnTo>
                    <a:cubicBezTo>
                      <a:pt x="5451" y="284"/>
                      <a:pt x="5136" y="0"/>
                      <a:pt x="47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44"/>
              <p:cNvSpPr/>
              <p:nvPr/>
            </p:nvSpPr>
            <p:spPr>
              <a:xfrm>
                <a:off x="-30139750" y="3636850"/>
                <a:ext cx="26000" cy="37825"/>
              </a:xfrm>
              <a:custGeom>
                <a:rect b="b" l="l" r="r" t="t"/>
                <a:pathLst>
                  <a:path extrusionOk="0" h="1513" w="1040">
                    <a:moveTo>
                      <a:pt x="504" y="0"/>
                    </a:moveTo>
                    <a:cubicBezTo>
                      <a:pt x="252" y="32"/>
                      <a:pt x="0" y="284"/>
                      <a:pt x="0" y="567"/>
                    </a:cubicBezTo>
                    <a:lnTo>
                      <a:pt x="0" y="1418"/>
                    </a:lnTo>
                    <a:cubicBezTo>
                      <a:pt x="126" y="1386"/>
                      <a:pt x="252" y="1355"/>
                      <a:pt x="410" y="1355"/>
                    </a:cubicBezTo>
                    <a:cubicBezTo>
                      <a:pt x="630" y="1355"/>
                      <a:pt x="819" y="1386"/>
                      <a:pt x="1040" y="1512"/>
                    </a:cubicBezTo>
                    <a:lnTo>
                      <a:pt x="1040" y="504"/>
                    </a:lnTo>
                    <a:cubicBezTo>
                      <a:pt x="1040" y="252"/>
                      <a:pt x="788" y="0"/>
                      <a:pt x="5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44"/>
              <p:cNvSpPr/>
              <p:nvPr/>
            </p:nvSpPr>
            <p:spPr>
              <a:xfrm>
                <a:off x="-30302800" y="3638950"/>
                <a:ext cx="25225" cy="36500"/>
              </a:xfrm>
              <a:custGeom>
                <a:rect b="b" l="l" r="r" t="t"/>
                <a:pathLst>
                  <a:path extrusionOk="0" h="1460" w="1009">
                    <a:moveTo>
                      <a:pt x="418" y="1"/>
                    </a:moveTo>
                    <a:cubicBezTo>
                      <a:pt x="177" y="1"/>
                      <a:pt x="1" y="229"/>
                      <a:pt x="1" y="483"/>
                    </a:cubicBezTo>
                    <a:lnTo>
                      <a:pt x="1" y="1460"/>
                    </a:lnTo>
                    <a:cubicBezTo>
                      <a:pt x="190" y="1334"/>
                      <a:pt x="379" y="1302"/>
                      <a:pt x="631" y="1302"/>
                    </a:cubicBezTo>
                    <a:cubicBezTo>
                      <a:pt x="725" y="1302"/>
                      <a:pt x="883" y="1334"/>
                      <a:pt x="1009" y="1365"/>
                    </a:cubicBezTo>
                    <a:lnTo>
                      <a:pt x="1009" y="515"/>
                    </a:lnTo>
                    <a:cubicBezTo>
                      <a:pt x="1009" y="231"/>
                      <a:pt x="788" y="11"/>
                      <a:pt x="505" y="11"/>
                    </a:cubicBezTo>
                    <a:cubicBezTo>
                      <a:pt x="475" y="4"/>
                      <a:pt x="446" y="1"/>
                      <a:pt x="4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44"/>
              <p:cNvSpPr/>
              <p:nvPr/>
            </p:nvSpPr>
            <p:spPr>
              <a:xfrm>
                <a:off x="-30242925" y="3569100"/>
                <a:ext cx="68525" cy="68550"/>
              </a:xfrm>
              <a:custGeom>
                <a:rect b="b" l="l" r="r" t="t"/>
                <a:pathLst>
                  <a:path extrusionOk="0" h="2742" w="2741">
                    <a:moveTo>
                      <a:pt x="1386" y="1"/>
                    </a:moveTo>
                    <a:cubicBezTo>
                      <a:pt x="630" y="1"/>
                      <a:pt x="0" y="631"/>
                      <a:pt x="0" y="1387"/>
                    </a:cubicBezTo>
                    <a:cubicBezTo>
                      <a:pt x="0" y="2174"/>
                      <a:pt x="630" y="2742"/>
                      <a:pt x="1386" y="2742"/>
                    </a:cubicBezTo>
                    <a:cubicBezTo>
                      <a:pt x="2111" y="2742"/>
                      <a:pt x="2741" y="2111"/>
                      <a:pt x="2741" y="1387"/>
                    </a:cubicBezTo>
                    <a:cubicBezTo>
                      <a:pt x="2741" y="631"/>
                      <a:pt x="2111" y="1"/>
                      <a:pt x="13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44"/>
              <p:cNvSpPr/>
              <p:nvPr/>
            </p:nvSpPr>
            <p:spPr>
              <a:xfrm>
                <a:off x="-30262625" y="3654950"/>
                <a:ext cx="107925" cy="68550"/>
              </a:xfrm>
              <a:custGeom>
                <a:rect b="b" l="l" r="r" t="t"/>
                <a:pathLst>
                  <a:path extrusionOk="0" h="2742" w="4317">
                    <a:moveTo>
                      <a:pt x="2174" y="1"/>
                    </a:moveTo>
                    <a:cubicBezTo>
                      <a:pt x="1292" y="1"/>
                      <a:pt x="505" y="379"/>
                      <a:pt x="0" y="1040"/>
                    </a:cubicBezTo>
                    <a:lnTo>
                      <a:pt x="32" y="1103"/>
                    </a:lnTo>
                    <a:cubicBezTo>
                      <a:pt x="946" y="1985"/>
                      <a:pt x="1450" y="2458"/>
                      <a:pt x="1702" y="2742"/>
                    </a:cubicBezTo>
                    <a:lnTo>
                      <a:pt x="2647" y="2742"/>
                    </a:lnTo>
                    <a:lnTo>
                      <a:pt x="4254" y="1135"/>
                    </a:lnTo>
                    <a:lnTo>
                      <a:pt x="4317" y="1040"/>
                    </a:lnTo>
                    <a:cubicBezTo>
                      <a:pt x="3813" y="410"/>
                      <a:pt x="3025" y="1"/>
                      <a:pt x="2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4" name="Google Shape;794;p44"/>
          <p:cNvGrpSpPr/>
          <p:nvPr/>
        </p:nvGrpSpPr>
        <p:grpSpPr>
          <a:xfrm>
            <a:off x="4287749" y="1505913"/>
            <a:ext cx="568500" cy="548400"/>
            <a:chOff x="4287749" y="1505913"/>
            <a:chExt cx="568500" cy="548400"/>
          </a:xfrm>
        </p:grpSpPr>
        <p:sp>
          <p:nvSpPr>
            <p:cNvPr id="795" name="Google Shape;795;p44"/>
            <p:cNvSpPr/>
            <p:nvPr/>
          </p:nvSpPr>
          <p:spPr>
            <a:xfrm>
              <a:off x="4287749" y="1505913"/>
              <a:ext cx="568500" cy="5484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grpSp>
          <p:nvGrpSpPr>
            <p:cNvPr id="796" name="Google Shape;796;p44"/>
            <p:cNvGrpSpPr/>
            <p:nvPr/>
          </p:nvGrpSpPr>
          <p:grpSpPr>
            <a:xfrm>
              <a:off x="4427289" y="1627796"/>
              <a:ext cx="289420" cy="304633"/>
              <a:chOff x="-33277650" y="3226875"/>
              <a:chExt cx="277275" cy="291850"/>
            </a:xfrm>
          </p:grpSpPr>
          <p:sp>
            <p:nvSpPr>
              <p:cNvPr id="797" name="Google Shape;797;p44"/>
              <p:cNvSpPr/>
              <p:nvPr/>
            </p:nvSpPr>
            <p:spPr>
              <a:xfrm>
                <a:off x="-33071300" y="3440725"/>
                <a:ext cx="33100" cy="33900"/>
              </a:xfrm>
              <a:custGeom>
                <a:rect b="b" l="l" r="r" t="t"/>
                <a:pathLst>
                  <a:path extrusionOk="0" h="1356" w="1324">
                    <a:moveTo>
                      <a:pt x="662" y="0"/>
                    </a:moveTo>
                    <a:cubicBezTo>
                      <a:pt x="284" y="0"/>
                      <a:pt x="1" y="315"/>
                      <a:pt x="1" y="693"/>
                    </a:cubicBezTo>
                    <a:cubicBezTo>
                      <a:pt x="1" y="1040"/>
                      <a:pt x="284" y="1355"/>
                      <a:pt x="662" y="1355"/>
                    </a:cubicBezTo>
                    <a:cubicBezTo>
                      <a:pt x="1040" y="1355"/>
                      <a:pt x="1324" y="1040"/>
                      <a:pt x="1324" y="693"/>
                    </a:cubicBezTo>
                    <a:cubicBezTo>
                      <a:pt x="1324" y="315"/>
                      <a:pt x="1040" y="0"/>
                      <a:pt x="6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44"/>
              <p:cNvSpPr/>
              <p:nvPr/>
            </p:nvSpPr>
            <p:spPr>
              <a:xfrm>
                <a:off x="-33157925" y="3227275"/>
                <a:ext cx="17350" cy="103200"/>
              </a:xfrm>
              <a:custGeom>
                <a:rect b="b" l="l" r="r" t="t"/>
                <a:pathLst>
                  <a:path extrusionOk="0" h="4128" w="694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lnTo>
                      <a:pt x="0" y="4128"/>
                    </a:lnTo>
                    <a:cubicBezTo>
                      <a:pt x="95" y="4096"/>
                      <a:pt x="221" y="4096"/>
                      <a:pt x="347" y="4096"/>
                    </a:cubicBezTo>
                    <a:cubicBezTo>
                      <a:pt x="473" y="4096"/>
                      <a:pt x="567" y="4096"/>
                      <a:pt x="693" y="4128"/>
                    </a:cubicBezTo>
                    <a:lnTo>
                      <a:pt x="693" y="347"/>
                    </a:ln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44"/>
              <p:cNvSpPr/>
              <p:nvPr/>
            </p:nvSpPr>
            <p:spPr>
              <a:xfrm>
                <a:off x="-33175250" y="3347650"/>
                <a:ext cx="51200" cy="51350"/>
              </a:xfrm>
              <a:custGeom>
                <a:rect b="b" l="l" r="r" t="t"/>
                <a:pathLst>
                  <a:path extrusionOk="0" h="2054" w="2048">
                    <a:moveTo>
                      <a:pt x="938" y="0"/>
                    </a:moveTo>
                    <a:cubicBezTo>
                      <a:pt x="417" y="0"/>
                      <a:pt x="0" y="451"/>
                      <a:pt x="0" y="1014"/>
                    </a:cubicBezTo>
                    <a:cubicBezTo>
                      <a:pt x="0" y="1549"/>
                      <a:pt x="473" y="2054"/>
                      <a:pt x="1040" y="2054"/>
                    </a:cubicBezTo>
                    <a:cubicBezTo>
                      <a:pt x="1575" y="2054"/>
                      <a:pt x="2048" y="1581"/>
                      <a:pt x="2048" y="1014"/>
                    </a:cubicBezTo>
                    <a:cubicBezTo>
                      <a:pt x="2048" y="447"/>
                      <a:pt x="1575" y="6"/>
                      <a:pt x="1040" y="6"/>
                    </a:cubicBezTo>
                    <a:cubicBezTo>
                      <a:pt x="1006" y="2"/>
                      <a:pt x="972" y="0"/>
                      <a:pt x="9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44"/>
              <p:cNvSpPr/>
              <p:nvPr/>
            </p:nvSpPr>
            <p:spPr>
              <a:xfrm>
                <a:off x="-33224875" y="3404500"/>
                <a:ext cx="159900" cy="114225"/>
              </a:xfrm>
              <a:custGeom>
                <a:rect b="b" l="l" r="r" t="t"/>
                <a:pathLst>
                  <a:path extrusionOk="0" h="4569" w="6396">
                    <a:moveTo>
                      <a:pt x="1954" y="0"/>
                    </a:moveTo>
                    <a:lnTo>
                      <a:pt x="0" y="2520"/>
                    </a:lnTo>
                    <a:lnTo>
                      <a:pt x="0" y="4222"/>
                    </a:lnTo>
                    <a:cubicBezTo>
                      <a:pt x="0" y="4411"/>
                      <a:pt x="158" y="4568"/>
                      <a:pt x="347" y="4568"/>
                    </a:cubicBezTo>
                    <a:lnTo>
                      <a:pt x="3781" y="4568"/>
                    </a:lnTo>
                    <a:cubicBezTo>
                      <a:pt x="3970" y="4568"/>
                      <a:pt x="4127" y="4411"/>
                      <a:pt x="4127" y="4222"/>
                    </a:cubicBezTo>
                    <a:lnTo>
                      <a:pt x="4127" y="3875"/>
                    </a:lnTo>
                    <a:lnTo>
                      <a:pt x="5136" y="3875"/>
                    </a:lnTo>
                    <a:cubicBezTo>
                      <a:pt x="5577" y="3844"/>
                      <a:pt x="6018" y="3718"/>
                      <a:pt x="6396" y="3434"/>
                    </a:cubicBezTo>
                    <a:cubicBezTo>
                      <a:pt x="5986" y="3277"/>
                      <a:pt x="5608" y="2930"/>
                      <a:pt x="5514" y="2489"/>
                    </a:cubicBezTo>
                    <a:lnTo>
                      <a:pt x="4442" y="2489"/>
                    </a:lnTo>
                    <a:cubicBezTo>
                      <a:pt x="3497" y="2489"/>
                      <a:pt x="2741" y="1733"/>
                      <a:pt x="2741" y="788"/>
                    </a:cubicBezTo>
                    <a:lnTo>
                      <a:pt x="2741" y="410"/>
                    </a:lnTo>
                    <a:cubicBezTo>
                      <a:pt x="2426" y="315"/>
                      <a:pt x="2206" y="189"/>
                      <a:pt x="19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44"/>
              <p:cNvSpPr/>
              <p:nvPr/>
            </p:nvSpPr>
            <p:spPr>
              <a:xfrm>
                <a:off x="-33141400" y="3312350"/>
                <a:ext cx="127625" cy="138625"/>
              </a:xfrm>
              <a:custGeom>
                <a:rect b="b" l="l" r="r" t="t"/>
                <a:pathLst>
                  <a:path extrusionOk="0" h="5545" w="5105">
                    <a:moveTo>
                      <a:pt x="4128" y="0"/>
                    </a:moveTo>
                    <a:lnTo>
                      <a:pt x="694" y="662"/>
                    </a:lnTo>
                    <a:lnTo>
                      <a:pt x="694" y="1040"/>
                    </a:lnTo>
                    <a:cubicBezTo>
                      <a:pt x="1103" y="1355"/>
                      <a:pt x="1387" y="1827"/>
                      <a:pt x="1387" y="2426"/>
                    </a:cubicBezTo>
                    <a:cubicBezTo>
                      <a:pt x="1387" y="3245"/>
                      <a:pt x="788" y="3938"/>
                      <a:pt x="1" y="4127"/>
                    </a:cubicBezTo>
                    <a:lnTo>
                      <a:pt x="1" y="4505"/>
                    </a:lnTo>
                    <a:cubicBezTo>
                      <a:pt x="1" y="5072"/>
                      <a:pt x="473" y="5545"/>
                      <a:pt x="1009" y="5545"/>
                    </a:cubicBezTo>
                    <a:lnTo>
                      <a:pt x="2080" y="5545"/>
                    </a:lnTo>
                    <a:cubicBezTo>
                      <a:pt x="2238" y="4946"/>
                      <a:pt x="2742" y="4505"/>
                      <a:pt x="3372" y="4505"/>
                    </a:cubicBezTo>
                    <a:cubicBezTo>
                      <a:pt x="3624" y="4505"/>
                      <a:pt x="3844" y="4600"/>
                      <a:pt x="4065" y="4726"/>
                    </a:cubicBezTo>
                    <a:lnTo>
                      <a:pt x="4065" y="4127"/>
                    </a:lnTo>
                    <a:lnTo>
                      <a:pt x="4128" y="4127"/>
                    </a:lnTo>
                    <a:cubicBezTo>
                      <a:pt x="4443" y="4064"/>
                      <a:pt x="4758" y="3938"/>
                      <a:pt x="4916" y="3655"/>
                    </a:cubicBezTo>
                    <a:cubicBezTo>
                      <a:pt x="5105" y="3340"/>
                      <a:pt x="5105" y="2993"/>
                      <a:pt x="4947" y="2678"/>
                    </a:cubicBezTo>
                    <a:lnTo>
                      <a:pt x="4128" y="1008"/>
                    </a:lnTo>
                    <a:lnTo>
                      <a:pt x="41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44"/>
              <p:cNvSpPr/>
              <p:nvPr/>
            </p:nvSpPr>
            <p:spPr>
              <a:xfrm>
                <a:off x="-33122500" y="3226875"/>
                <a:ext cx="122125" cy="83925"/>
              </a:xfrm>
              <a:custGeom>
                <a:rect b="b" l="l" r="r" t="t"/>
                <a:pathLst>
                  <a:path extrusionOk="0" h="3357" w="4885">
                    <a:moveTo>
                      <a:pt x="3376" y="1"/>
                    </a:moveTo>
                    <a:cubicBezTo>
                      <a:pt x="3025" y="1"/>
                      <a:pt x="2679" y="143"/>
                      <a:pt x="2427" y="426"/>
                    </a:cubicBezTo>
                    <a:lnTo>
                      <a:pt x="2143" y="678"/>
                    </a:lnTo>
                    <a:lnTo>
                      <a:pt x="1" y="678"/>
                    </a:lnTo>
                    <a:lnTo>
                      <a:pt x="1" y="3356"/>
                    </a:lnTo>
                    <a:lnTo>
                      <a:pt x="4191" y="2537"/>
                    </a:lnTo>
                    <a:lnTo>
                      <a:pt x="4349" y="2379"/>
                    </a:lnTo>
                    <a:cubicBezTo>
                      <a:pt x="4884" y="1844"/>
                      <a:pt x="4884" y="962"/>
                      <a:pt x="4349" y="426"/>
                    </a:cubicBezTo>
                    <a:cubicBezTo>
                      <a:pt x="4081" y="143"/>
                      <a:pt x="3726" y="1"/>
                      <a:pt x="33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44"/>
              <p:cNvSpPr/>
              <p:nvPr/>
            </p:nvSpPr>
            <p:spPr>
              <a:xfrm>
                <a:off x="-33277650" y="3245400"/>
                <a:ext cx="102400" cy="198500"/>
              </a:xfrm>
              <a:custGeom>
                <a:rect b="b" l="l" r="r" t="t"/>
                <a:pathLst>
                  <a:path extrusionOk="0" h="7940" w="4096">
                    <a:moveTo>
                      <a:pt x="4096" y="0"/>
                    </a:moveTo>
                    <a:cubicBezTo>
                      <a:pt x="1828" y="95"/>
                      <a:pt x="0" y="1985"/>
                      <a:pt x="0" y="4316"/>
                    </a:cubicBezTo>
                    <a:cubicBezTo>
                      <a:pt x="0" y="5766"/>
                      <a:pt x="757" y="7120"/>
                      <a:pt x="1954" y="7939"/>
                    </a:cubicBezTo>
                    <a:lnTo>
                      <a:pt x="3592" y="5829"/>
                    </a:lnTo>
                    <a:cubicBezTo>
                      <a:pt x="3466" y="5576"/>
                      <a:pt x="3434" y="5356"/>
                      <a:pt x="3434" y="5104"/>
                    </a:cubicBezTo>
                    <a:cubicBezTo>
                      <a:pt x="3434" y="4568"/>
                      <a:pt x="3718" y="4033"/>
                      <a:pt x="4096" y="3718"/>
                    </a:cubicBezTo>
                    <a:lnTo>
                      <a:pt x="40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4" name="Google Shape;804;p44"/>
          <p:cNvGrpSpPr/>
          <p:nvPr/>
        </p:nvGrpSpPr>
        <p:grpSpPr>
          <a:xfrm>
            <a:off x="1917324" y="1505913"/>
            <a:ext cx="568500" cy="548400"/>
            <a:chOff x="1917324" y="1505913"/>
            <a:chExt cx="568500" cy="548400"/>
          </a:xfrm>
        </p:grpSpPr>
        <p:sp>
          <p:nvSpPr>
            <p:cNvPr id="805" name="Google Shape;805;p44"/>
            <p:cNvSpPr/>
            <p:nvPr/>
          </p:nvSpPr>
          <p:spPr>
            <a:xfrm>
              <a:off x="1917324" y="1505913"/>
              <a:ext cx="568500" cy="5484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grpSp>
          <p:nvGrpSpPr>
            <p:cNvPr id="806" name="Google Shape;806;p44"/>
            <p:cNvGrpSpPr/>
            <p:nvPr/>
          </p:nvGrpSpPr>
          <p:grpSpPr>
            <a:xfrm>
              <a:off x="2049466" y="1628005"/>
              <a:ext cx="304216" cy="304216"/>
              <a:chOff x="-33286325" y="3586425"/>
              <a:chExt cx="291450" cy="291450"/>
            </a:xfrm>
          </p:grpSpPr>
          <p:sp>
            <p:nvSpPr>
              <p:cNvPr id="807" name="Google Shape;807;p44"/>
              <p:cNvSpPr/>
              <p:nvPr/>
            </p:nvSpPr>
            <p:spPr>
              <a:xfrm>
                <a:off x="-33114625" y="3586425"/>
                <a:ext cx="119750" cy="120525"/>
              </a:xfrm>
              <a:custGeom>
                <a:rect b="b" l="l" r="r" t="t"/>
                <a:pathLst>
                  <a:path extrusionOk="0" h="4821" w="4790">
                    <a:moveTo>
                      <a:pt x="2395" y="631"/>
                    </a:moveTo>
                    <a:cubicBezTo>
                      <a:pt x="2584" y="631"/>
                      <a:pt x="2742" y="788"/>
                      <a:pt x="2742" y="1009"/>
                    </a:cubicBezTo>
                    <a:lnTo>
                      <a:pt x="2742" y="2017"/>
                    </a:lnTo>
                    <a:lnTo>
                      <a:pt x="3782" y="2017"/>
                    </a:lnTo>
                    <a:cubicBezTo>
                      <a:pt x="3971" y="2017"/>
                      <a:pt x="4128" y="2175"/>
                      <a:pt x="4128" y="2364"/>
                    </a:cubicBezTo>
                    <a:cubicBezTo>
                      <a:pt x="4128" y="2584"/>
                      <a:pt x="3971" y="2742"/>
                      <a:pt x="3782" y="2742"/>
                    </a:cubicBezTo>
                    <a:lnTo>
                      <a:pt x="2395" y="2742"/>
                    </a:lnTo>
                    <a:cubicBezTo>
                      <a:pt x="2206" y="2742"/>
                      <a:pt x="2049" y="2584"/>
                      <a:pt x="2049" y="2364"/>
                    </a:cubicBezTo>
                    <a:lnTo>
                      <a:pt x="2049" y="1009"/>
                    </a:lnTo>
                    <a:cubicBezTo>
                      <a:pt x="2049" y="788"/>
                      <a:pt x="2206" y="631"/>
                      <a:pt x="2395" y="631"/>
                    </a:cubicBezTo>
                    <a:close/>
                    <a:moveTo>
                      <a:pt x="2395" y="1"/>
                    </a:moveTo>
                    <a:cubicBezTo>
                      <a:pt x="1041" y="1"/>
                      <a:pt x="1" y="1072"/>
                      <a:pt x="1" y="2427"/>
                    </a:cubicBezTo>
                    <a:cubicBezTo>
                      <a:pt x="1" y="3750"/>
                      <a:pt x="1041" y="4821"/>
                      <a:pt x="2395" y="4821"/>
                    </a:cubicBezTo>
                    <a:cubicBezTo>
                      <a:pt x="3719" y="4821"/>
                      <a:pt x="4790" y="3750"/>
                      <a:pt x="4790" y="2427"/>
                    </a:cubicBezTo>
                    <a:cubicBezTo>
                      <a:pt x="4790" y="1072"/>
                      <a:pt x="3719" y="1"/>
                      <a:pt x="2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44"/>
              <p:cNvSpPr/>
              <p:nvPr/>
            </p:nvSpPr>
            <p:spPr>
              <a:xfrm>
                <a:off x="-33286325" y="3825875"/>
                <a:ext cx="241050" cy="52000"/>
              </a:xfrm>
              <a:custGeom>
                <a:rect b="b" l="l" r="r" t="t"/>
                <a:pathLst>
                  <a:path extrusionOk="0" h="2080" w="9642">
                    <a:moveTo>
                      <a:pt x="32" y="0"/>
                    </a:moveTo>
                    <a:lnTo>
                      <a:pt x="32" y="1764"/>
                    </a:lnTo>
                    <a:cubicBezTo>
                      <a:pt x="1" y="1922"/>
                      <a:pt x="158" y="2079"/>
                      <a:pt x="347" y="2079"/>
                    </a:cubicBezTo>
                    <a:lnTo>
                      <a:pt x="9295" y="2079"/>
                    </a:lnTo>
                    <a:cubicBezTo>
                      <a:pt x="9484" y="2079"/>
                      <a:pt x="9641" y="1922"/>
                      <a:pt x="9641" y="1733"/>
                    </a:cubicBezTo>
                    <a:lnTo>
                      <a:pt x="9641" y="1040"/>
                    </a:lnTo>
                    <a:cubicBezTo>
                      <a:pt x="9641" y="473"/>
                      <a:pt x="9169" y="0"/>
                      <a:pt x="86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44"/>
              <p:cNvSpPr/>
              <p:nvPr/>
            </p:nvSpPr>
            <p:spPr>
              <a:xfrm>
                <a:off x="-33183925" y="3756550"/>
                <a:ext cx="103200" cy="52025"/>
              </a:xfrm>
              <a:custGeom>
                <a:rect b="b" l="l" r="r" t="t"/>
                <a:pathLst>
                  <a:path extrusionOk="0" h="2081" w="4128">
                    <a:moveTo>
                      <a:pt x="1040" y="1"/>
                    </a:moveTo>
                    <a:cubicBezTo>
                      <a:pt x="473" y="1"/>
                      <a:pt x="1" y="505"/>
                      <a:pt x="1" y="1040"/>
                    </a:cubicBezTo>
                    <a:lnTo>
                      <a:pt x="1" y="2080"/>
                    </a:lnTo>
                    <a:lnTo>
                      <a:pt x="4128" y="2080"/>
                    </a:lnTo>
                    <a:lnTo>
                      <a:pt x="4128" y="1040"/>
                    </a:lnTo>
                    <a:cubicBezTo>
                      <a:pt x="4128" y="505"/>
                      <a:pt x="3687" y="1"/>
                      <a:pt x="3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44"/>
              <p:cNvSpPr/>
              <p:nvPr/>
            </p:nvSpPr>
            <p:spPr>
              <a:xfrm>
                <a:off x="-33252450" y="3636850"/>
                <a:ext cx="68550" cy="69325"/>
              </a:xfrm>
              <a:custGeom>
                <a:rect b="b" l="l" r="r" t="t"/>
                <a:pathLst>
                  <a:path extrusionOk="0" h="2773" w="2742">
                    <a:moveTo>
                      <a:pt x="1387" y="0"/>
                    </a:moveTo>
                    <a:cubicBezTo>
                      <a:pt x="599" y="0"/>
                      <a:pt x="1" y="630"/>
                      <a:pt x="1" y="1386"/>
                    </a:cubicBezTo>
                    <a:cubicBezTo>
                      <a:pt x="1" y="2142"/>
                      <a:pt x="599" y="2772"/>
                      <a:pt x="1387" y="2772"/>
                    </a:cubicBezTo>
                    <a:cubicBezTo>
                      <a:pt x="2143" y="2772"/>
                      <a:pt x="2742" y="2142"/>
                      <a:pt x="2742" y="1386"/>
                    </a:cubicBezTo>
                    <a:cubicBezTo>
                      <a:pt x="2742" y="630"/>
                      <a:pt x="2143" y="0"/>
                      <a:pt x="1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44"/>
              <p:cNvSpPr/>
              <p:nvPr/>
            </p:nvSpPr>
            <p:spPr>
              <a:xfrm>
                <a:off x="-33286325" y="3723050"/>
                <a:ext cx="116600" cy="85525"/>
              </a:xfrm>
              <a:custGeom>
                <a:rect b="b" l="l" r="r" t="t"/>
                <a:pathLst>
                  <a:path extrusionOk="0" h="3421" w="4664">
                    <a:moveTo>
                      <a:pt x="2788" y="1"/>
                    </a:moveTo>
                    <a:cubicBezTo>
                      <a:pt x="2690" y="1"/>
                      <a:pt x="2591" y="6"/>
                      <a:pt x="2490" y="18"/>
                    </a:cubicBezTo>
                    <a:cubicBezTo>
                      <a:pt x="1072" y="144"/>
                      <a:pt x="1" y="1435"/>
                      <a:pt x="1" y="2853"/>
                    </a:cubicBezTo>
                    <a:lnTo>
                      <a:pt x="1" y="3105"/>
                    </a:lnTo>
                    <a:cubicBezTo>
                      <a:pt x="1" y="3263"/>
                      <a:pt x="158" y="3420"/>
                      <a:pt x="347" y="3420"/>
                    </a:cubicBezTo>
                    <a:lnTo>
                      <a:pt x="3435" y="3420"/>
                    </a:lnTo>
                    <a:lnTo>
                      <a:pt x="3435" y="2380"/>
                    </a:lnTo>
                    <a:cubicBezTo>
                      <a:pt x="3435" y="1624"/>
                      <a:pt x="3939" y="963"/>
                      <a:pt x="4664" y="774"/>
                    </a:cubicBezTo>
                    <a:cubicBezTo>
                      <a:pt x="4164" y="302"/>
                      <a:pt x="3517" y="1"/>
                      <a:pt x="27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2" name="Google Shape;812;p44"/>
          <p:cNvGrpSpPr/>
          <p:nvPr/>
        </p:nvGrpSpPr>
        <p:grpSpPr>
          <a:xfrm>
            <a:off x="6658174" y="3119138"/>
            <a:ext cx="568500" cy="548700"/>
            <a:chOff x="6658174" y="3119138"/>
            <a:chExt cx="568500" cy="548700"/>
          </a:xfrm>
        </p:grpSpPr>
        <p:sp>
          <p:nvSpPr>
            <p:cNvPr id="813" name="Google Shape;813;p44"/>
            <p:cNvSpPr/>
            <p:nvPr/>
          </p:nvSpPr>
          <p:spPr>
            <a:xfrm>
              <a:off x="6658174" y="3119138"/>
              <a:ext cx="568500" cy="5487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grpSp>
          <p:nvGrpSpPr>
            <p:cNvPr id="814" name="Google Shape;814;p44"/>
            <p:cNvGrpSpPr/>
            <p:nvPr/>
          </p:nvGrpSpPr>
          <p:grpSpPr>
            <a:xfrm>
              <a:off x="6791548" y="3242612"/>
              <a:ext cx="301752" cy="301752"/>
              <a:chOff x="-31452725" y="3551775"/>
              <a:chExt cx="292225" cy="292225"/>
            </a:xfrm>
          </p:grpSpPr>
          <p:sp>
            <p:nvSpPr>
              <p:cNvPr id="815" name="Google Shape;815;p44"/>
              <p:cNvSpPr/>
              <p:nvPr/>
            </p:nvSpPr>
            <p:spPr>
              <a:xfrm>
                <a:off x="-31452725" y="3756550"/>
                <a:ext cx="155175" cy="34675"/>
              </a:xfrm>
              <a:custGeom>
                <a:rect b="b" l="l" r="r" t="t"/>
                <a:pathLst>
                  <a:path extrusionOk="0" h="1387" w="6207">
                    <a:moveTo>
                      <a:pt x="32" y="1"/>
                    </a:moveTo>
                    <a:lnTo>
                      <a:pt x="32" y="1040"/>
                    </a:lnTo>
                    <a:cubicBezTo>
                      <a:pt x="0" y="1292"/>
                      <a:pt x="158" y="1387"/>
                      <a:pt x="347" y="1387"/>
                    </a:cubicBezTo>
                    <a:lnTo>
                      <a:pt x="6207" y="1387"/>
                    </a:lnTo>
                    <a:lnTo>
                      <a:pt x="62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44"/>
              <p:cNvSpPr/>
              <p:nvPr/>
            </p:nvSpPr>
            <p:spPr>
              <a:xfrm>
                <a:off x="-31452725" y="3551775"/>
                <a:ext cx="183525" cy="188275"/>
              </a:xfrm>
              <a:custGeom>
                <a:rect b="b" l="l" r="r" t="t"/>
                <a:pathLst>
                  <a:path extrusionOk="0" h="7531" w="7341">
                    <a:moveTo>
                      <a:pt x="4474" y="0"/>
                    </a:moveTo>
                    <a:cubicBezTo>
                      <a:pt x="3939" y="0"/>
                      <a:pt x="3466" y="473"/>
                      <a:pt x="3466" y="1040"/>
                    </a:cubicBezTo>
                    <a:cubicBezTo>
                      <a:pt x="3466" y="1576"/>
                      <a:pt x="3939" y="2080"/>
                      <a:pt x="4474" y="2080"/>
                    </a:cubicBezTo>
                    <a:cubicBezTo>
                      <a:pt x="4600" y="2080"/>
                      <a:pt x="4726" y="2017"/>
                      <a:pt x="4852" y="1985"/>
                    </a:cubicBezTo>
                    <a:lnTo>
                      <a:pt x="4852" y="2773"/>
                    </a:lnTo>
                    <a:lnTo>
                      <a:pt x="2741" y="2773"/>
                    </a:lnTo>
                    <a:cubicBezTo>
                      <a:pt x="1261" y="2773"/>
                      <a:pt x="0" y="4002"/>
                      <a:pt x="0" y="5482"/>
                    </a:cubicBezTo>
                    <a:lnTo>
                      <a:pt x="0" y="7530"/>
                    </a:lnTo>
                    <a:lnTo>
                      <a:pt x="6175" y="7530"/>
                    </a:lnTo>
                    <a:lnTo>
                      <a:pt x="6175" y="5167"/>
                    </a:lnTo>
                    <a:cubicBezTo>
                      <a:pt x="6175" y="4191"/>
                      <a:pt x="6648" y="3372"/>
                      <a:pt x="7341" y="2773"/>
                    </a:cubicBezTo>
                    <a:lnTo>
                      <a:pt x="5514" y="2773"/>
                    </a:lnTo>
                    <a:lnTo>
                      <a:pt x="5514" y="1040"/>
                    </a:lnTo>
                    <a:cubicBezTo>
                      <a:pt x="5514" y="505"/>
                      <a:pt x="5041" y="0"/>
                      <a:pt x="44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44"/>
              <p:cNvSpPr/>
              <p:nvPr/>
            </p:nvSpPr>
            <p:spPr>
              <a:xfrm>
                <a:off x="-31366100" y="3808550"/>
                <a:ext cx="52025" cy="35450"/>
              </a:xfrm>
              <a:custGeom>
                <a:rect b="b" l="l" r="r" t="t"/>
                <a:pathLst>
                  <a:path extrusionOk="0" h="1418" w="2081">
                    <a:moveTo>
                      <a:pt x="32" y="0"/>
                    </a:moveTo>
                    <a:lnTo>
                      <a:pt x="32" y="1040"/>
                    </a:lnTo>
                    <a:lnTo>
                      <a:pt x="1" y="1040"/>
                    </a:lnTo>
                    <a:cubicBezTo>
                      <a:pt x="1" y="1260"/>
                      <a:pt x="159" y="1418"/>
                      <a:pt x="348" y="1418"/>
                    </a:cubicBezTo>
                    <a:lnTo>
                      <a:pt x="1734" y="1418"/>
                    </a:lnTo>
                    <a:cubicBezTo>
                      <a:pt x="1923" y="1418"/>
                      <a:pt x="2080" y="1260"/>
                      <a:pt x="2080" y="1040"/>
                    </a:cubicBezTo>
                    <a:lnTo>
                      <a:pt x="20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44"/>
              <p:cNvSpPr/>
              <p:nvPr/>
            </p:nvSpPr>
            <p:spPr>
              <a:xfrm>
                <a:off x="-31281025" y="3621075"/>
                <a:ext cx="120525" cy="171725"/>
              </a:xfrm>
              <a:custGeom>
                <a:rect b="b" l="l" r="r" t="t"/>
                <a:pathLst>
                  <a:path extrusionOk="0" h="6869" w="4821">
                    <a:moveTo>
                      <a:pt x="3435" y="2017"/>
                    </a:moveTo>
                    <a:cubicBezTo>
                      <a:pt x="3624" y="2017"/>
                      <a:pt x="3781" y="2175"/>
                      <a:pt x="3781" y="2364"/>
                    </a:cubicBezTo>
                    <a:cubicBezTo>
                      <a:pt x="3750" y="2553"/>
                      <a:pt x="3592" y="2710"/>
                      <a:pt x="3435" y="2710"/>
                    </a:cubicBezTo>
                    <a:lnTo>
                      <a:pt x="1387" y="2710"/>
                    </a:lnTo>
                    <a:cubicBezTo>
                      <a:pt x="1198" y="2710"/>
                      <a:pt x="1040" y="2553"/>
                      <a:pt x="1040" y="2364"/>
                    </a:cubicBezTo>
                    <a:cubicBezTo>
                      <a:pt x="1040" y="2175"/>
                      <a:pt x="1198" y="2017"/>
                      <a:pt x="1387" y="2017"/>
                    </a:cubicBezTo>
                    <a:close/>
                    <a:moveTo>
                      <a:pt x="3088" y="4128"/>
                    </a:moveTo>
                    <a:cubicBezTo>
                      <a:pt x="3466" y="4128"/>
                      <a:pt x="3750" y="4443"/>
                      <a:pt x="3750" y="4821"/>
                    </a:cubicBezTo>
                    <a:cubicBezTo>
                      <a:pt x="3750" y="5168"/>
                      <a:pt x="3466" y="5483"/>
                      <a:pt x="3088" y="5483"/>
                    </a:cubicBezTo>
                    <a:lnTo>
                      <a:pt x="1702" y="5483"/>
                    </a:lnTo>
                    <a:cubicBezTo>
                      <a:pt x="1324" y="5483"/>
                      <a:pt x="1040" y="5168"/>
                      <a:pt x="1040" y="4821"/>
                    </a:cubicBezTo>
                    <a:cubicBezTo>
                      <a:pt x="1040" y="4412"/>
                      <a:pt x="1355" y="4128"/>
                      <a:pt x="1702" y="4128"/>
                    </a:cubicBezTo>
                    <a:close/>
                    <a:moveTo>
                      <a:pt x="2426" y="1"/>
                    </a:moveTo>
                    <a:cubicBezTo>
                      <a:pt x="1072" y="1"/>
                      <a:pt x="1" y="1072"/>
                      <a:pt x="1" y="2395"/>
                    </a:cubicBezTo>
                    <a:lnTo>
                      <a:pt x="1" y="6869"/>
                    </a:lnTo>
                    <a:lnTo>
                      <a:pt x="4474" y="6869"/>
                    </a:lnTo>
                    <a:cubicBezTo>
                      <a:pt x="4663" y="6869"/>
                      <a:pt x="4821" y="6711"/>
                      <a:pt x="4821" y="6491"/>
                    </a:cubicBezTo>
                    <a:lnTo>
                      <a:pt x="4821" y="2395"/>
                    </a:lnTo>
                    <a:cubicBezTo>
                      <a:pt x="4789" y="1072"/>
                      <a:pt x="3718" y="1"/>
                      <a:pt x="24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9" name="Google Shape;819;p44"/>
          <p:cNvGrpSpPr/>
          <p:nvPr/>
        </p:nvGrpSpPr>
        <p:grpSpPr>
          <a:xfrm>
            <a:off x="6658174" y="1505763"/>
            <a:ext cx="568500" cy="548700"/>
            <a:chOff x="6658174" y="1505763"/>
            <a:chExt cx="568500" cy="548700"/>
          </a:xfrm>
        </p:grpSpPr>
        <p:sp>
          <p:nvSpPr>
            <p:cNvPr id="820" name="Google Shape;820;p44"/>
            <p:cNvSpPr/>
            <p:nvPr/>
          </p:nvSpPr>
          <p:spPr>
            <a:xfrm>
              <a:off x="6658174" y="1505763"/>
              <a:ext cx="568500" cy="5487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grpSp>
          <p:nvGrpSpPr>
            <p:cNvPr id="821" name="Google Shape;821;p44"/>
            <p:cNvGrpSpPr/>
            <p:nvPr/>
          </p:nvGrpSpPr>
          <p:grpSpPr>
            <a:xfrm>
              <a:off x="6790273" y="1627974"/>
              <a:ext cx="304303" cy="304277"/>
              <a:chOff x="-31093575" y="3911725"/>
              <a:chExt cx="291450" cy="291425"/>
            </a:xfrm>
          </p:grpSpPr>
          <p:sp>
            <p:nvSpPr>
              <p:cNvPr id="822" name="Google Shape;822;p44"/>
              <p:cNvSpPr/>
              <p:nvPr/>
            </p:nvSpPr>
            <p:spPr>
              <a:xfrm>
                <a:off x="-31093575" y="3911725"/>
                <a:ext cx="291450" cy="291425"/>
              </a:xfrm>
              <a:custGeom>
                <a:rect b="b" l="l" r="r" t="t"/>
                <a:pathLst>
                  <a:path extrusionOk="0" h="11657" w="11658">
                    <a:moveTo>
                      <a:pt x="5829" y="0"/>
                    </a:moveTo>
                    <a:cubicBezTo>
                      <a:pt x="3372" y="0"/>
                      <a:pt x="1261" y="1796"/>
                      <a:pt x="788" y="4159"/>
                    </a:cubicBezTo>
                    <a:cubicBezTo>
                      <a:pt x="347" y="4285"/>
                      <a:pt x="1" y="4694"/>
                      <a:pt x="1" y="5167"/>
                    </a:cubicBezTo>
                    <a:lnTo>
                      <a:pt x="1" y="7876"/>
                    </a:lnTo>
                    <a:cubicBezTo>
                      <a:pt x="1" y="8412"/>
                      <a:pt x="473" y="8885"/>
                      <a:pt x="1009" y="8885"/>
                    </a:cubicBezTo>
                    <a:lnTo>
                      <a:pt x="1702" y="8885"/>
                    </a:lnTo>
                    <a:cubicBezTo>
                      <a:pt x="1891" y="8885"/>
                      <a:pt x="2049" y="8727"/>
                      <a:pt x="2049" y="8538"/>
                    </a:cubicBezTo>
                    <a:lnTo>
                      <a:pt x="2049" y="4442"/>
                    </a:lnTo>
                    <a:cubicBezTo>
                      <a:pt x="2049" y="4253"/>
                      <a:pt x="1891" y="4096"/>
                      <a:pt x="1702" y="4096"/>
                    </a:cubicBezTo>
                    <a:lnTo>
                      <a:pt x="1481" y="4096"/>
                    </a:lnTo>
                    <a:cubicBezTo>
                      <a:pt x="1954" y="2111"/>
                      <a:pt x="3781" y="630"/>
                      <a:pt x="5829" y="630"/>
                    </a:cubicBezTo>
                    <a:cubicBezTo>
                      <a:pt x="7877" y="630"/>
                      <a:pt x="9673" y="2111"/>
                      <a:pt x="10145" y="4096"/>
                    </a:cubicBezTo>
                    <a:lnTo>
                      <a:pt x="9956" y="4096"/>
                    </a:lnTo>
                    <a:cubicBezTo>
                      <a:pt x="9767" y="4096"/>
                      <a:pt x="9610" y="4253"/>
                      <a:pt x="9610" y="4442"/>
                    </a:cubicBezTo>
                    <a:lnTo>
                      <a:pt x="9610" y="8538"/>
                    </a:lnTo>
                    <a:cubicBezTo>
                      <a:pt x="9610" y="8727"/>
                      <a:pt x="9767" y="8885"/>
                      <a:pt x="9956" y="8885"/>
                    </a:cubicBezTo>
                    <a:lnTo>
                      <a:pt x="10271" y="8885"/>
                    </a:lnTo>
                    <a:cubicBezTo>
                      <a:pt x="10114" y="9672"/>
                      <a:pt x="9421" y="10271"/>
                      <a:pt x="8570" y="10271"/>
                    </a:cubicBezTo>
                    <a:lnTo>
                      <a:pt x="6774" y="10271"/>
                    </a:lnTo>
                    <a:cubicBezTo>
                      <a:pt x="6617" y="9893"/>
                      <a:pt x="6270" y="9609"/>
                      <a:pt x="5829" y="9609"/>
                    </a:cubicBezTo>
                    <a:cubicBezTo>
                      <a:pt x="5262" y="9609"/>
                      <a:pt x="4789" y="10082"/>
                      <a:pt x="4789" y="10617"/>
                    </a:cubicBezTo>
                    <a:cubicBezTo>
                      <a:pt x="4789" y="11184"/>
                      <a:pt x="5262" y="11657"/>
                      <a:pt x="5829" y="11657"/>
                    </a:cubicBezTo>
                    <a:cubicBezTo>
                      <a:pt x="6270" y="11657"/>
                      <a:pt x="6648" y="11373"/>
                      <a:pt x="6774" y="10995"/>
                    </a:cubicBezTo>
                    <a:lnTo>
                      <a:pt x="8570" y="10995"/>
                    </a:lnTo>
                    <a:cubicBezTo>
                      <a:pt x="9799" y="10995"/>
                      <a:pt x="10775" y="10082"/>
                      <a:pt x="10933" y="8885"/>
                    </a:cubicBezTo>
                    <a:cubicBezTo>
                      <a:pt x="11342" y="8790"/>
                      <a:pt x="11658" y="8380"/>
                      <a:pt x="11658" y="7908"/>
                    </a:cubicBezTo>
                    <a:lnTo>
                      <a:pt x="11658" y="5198"/>
                    </a:lnTo>
                    <a:cubicBezTo>
                      <a:pt x="11658" y="4694"/>
                      <a:pt x="11311" y="4253"/>
                      <a:pt x="10870" y="4159"/>
                    </a:cubicBezTo>
                    <a:cubicBezTo>
                      <a:pt x="10397" y="1796"/>
                      <a:pt x="8255" y="0"/>
                      <a:pt x="58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44"/>
              <p:cNvSpPr/>
              <p:nvPr/>
            </p:nvSpPr>
            <p:spPr>
              <a:xfrm>
                <a:off x="-31025825" y="3980250"/>
                <a:ext cx="156750" cy="154250"/>
              </a:xfrm>
              <a:custGeom>
                <a:rect b="b" l="l" r="r" t="t"/>
                <a:pathLst>
                  <a:path extrusionOk="0" h="6170" w="6270">
                    <a:moveTo>
                      <a:pt x="3119" y="1386"/>
                    </a:moveTo>
                    <a:cubicBezTo>
                      <a:pt x="3308" y="1386"/>
                      <a:pt x="3466" y="1544"/>
                      <a:pt x="3466" y="1733"/>
                    </a:cubicBezTo>
                    <a:cubicBezTo>
                      <a:pt x="3466" y="1953"/>
                      <a:pt x="3308" y="2079"/>
                      <a:pt x="3119" y="2079"/>
                    </a:cubicBezTo>
                    <a:cubicBezTo>
                      <a:pt x="2930" y="2079"/>
                      <a:pt x="2773" y="1953"/>
                      <a:pt x="2773" y="1733"/>
                    </a:cubicBezTo>
                    <a:cubicBezTo>
                      <a:pt x="2773" y="1544"/>
                      <a:pt x="2930" y="1386"/>
                      <a:pt x="3119" y="1386"/>
                    </a:cubicBezTo>
                    <a:close/>
                    <a:moveTo>
                      <a:pt x="3119" y="2741"/>
                    </a:moveTo>
                    <a:cubicBezTo>
                      <a:pt x="3308" y="2741"/>
                      <a:pt x="3466" y="2867"/>
                      <a:pt x="3466" y="3088"/>
                    </a:cubicBezTo>
                    <a:lnTo>
                      <a:pt x="3466" y="4474"/>
                    </a:lnTo>
                    <a:cubicBezTo>
                      <a:pt x="3466" y="4663"/>
                      <a:pt x="3308" y="4820"/>
                      <a:pt x="3119" y="4820"/>
                    </a:cubicBezTo>
                    <a:cubicBezTo>
                      <a:pt x="2930" y="4820"/>
                      <a:pt x="2773" y="4663"/>
                      <a:pt x="2773" y="4474"/>
                    </a:cubicBezTo>
                    <a:lnTo>
                      <a:pt x="2773" y="3088"/>
                    </a:lnTo>
                    <a:cubicBezTo>
                      <a:pt x="2773" y="2867"/>
                      <a:pt x="2930" y="2741"/>
                      <a:pt x="3119" y="2741"/>
                    </a:cubicBezTo>
                    <a:close/>
                    <a:moveTo>
                      <a:pt x="3151" y="0"/>
                    </a:moveTo>
                    <a:cubicBezTo>
                      <a:pt x="1449" y="0"/>
                      <a:pt x="63" y="1386"/>
                      <a:pt x="63" y="3088"/>
                    </a:cubicBezTo>
                    <a:cubicBezTo>
                      <a:pt x="63" y="3592"/>
                      <a:pt x="158" y="4096"/>
                      <a:pt x="441" y="4568"/>
                    </a:cubicBezTo>
                    <a:lnTo>
                      <a:pt x="63" y="5734"/>
                    </a:lnTo>
                    <a:cubicBezTo>
                      <a:pt x="0" y="5828"/>
                      <a:pt x="0" y="5955"/>
                      <a:pt x="126" y="6081"/>
                    </a:cubicBezTo>
                    <a:cubicBezTo>
                      <a:pt x="171" y="6125"/>
                      <a:pt x="263" y="6170"/>
                      <a:pt x="357" y="6170"/>
                    </a:cubicBezTo>
                    <a:cubicBezTo>
                      <a:pt x="396" y="6170"/>
                      <a:pt x="436" y="6162"/>
                      <a:pt x="473" y="6144"/>
                    </a:cubicBezTo>
                    <a:lnTo>
                      <a:pt x="1638" y="5765"/>
                    </a:lnTo>
                    <a:cubicBezTo>
                      <a:pt x="2079" y="6049"/>
                      <a:pt x="2615" y="6144"/>
                      <a:pt x="3151" y="6144"/>
                    </a:cubicBezTo>
                    <a:cubicBezTo>
                      <a:pt x="4852" y="6144"/>
                      <a:pt x="6270" y="4789"/>
                      <a:pt x="6270" y="3088"/>
                    </a:cubicBezTo>
                    <a:cubicBezTo>
                      <a:pt x="6270" y="1386"/>
                      <a:pt x="4852" y="0"/>
                      <a:pt x="3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4" name="Google Shape;824;p44"/>
          <p:cNvGrpSpPr/>
          <p:nvPr/>
        </p:nvGrpSpPr>
        <p:grpSpPr>
          <a:xfrm>
            <a:off x="4287749" y="3119138"/>
            <a:ext cx="568500" cy="548700"/>
            <a:chOff x="4287749" y="3119138"/>
            <a:chExt cx="568500" cy="548700"/>
          </a:xfrm>
        </p:grpSpPr>
        <p:sp>
          <p:nvSpPr>
            <p:cNvPr id="825" name="Google Shape;825;p44"/>
            <p:cNvSpPr/>
            <p:nvPr/>
          </p:nvSpPr>
          <p:spPr>
            <a:xfrm>
              <a:off x="4287749" y="3119138"/>
              <a:ext cx="568500" cy="5487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Blinker"/>
                <a:ea typeface="Blinker"/>
                <a:cs typeface="Blinker"/>
                <a:sym typeface="Blinker"/>
              </a:endParaRPr>
            </a:p>
          </p:txBody>
        </p:sp>
        <p:grpSp>
          <p:nvGrpSpPr>
            <p:cNvPr id="826" name="Google Shape;826;p44"/>
            <p:cNvGrpSpPr/>
            <p:nvPr/>
          </p:nvGrpSpPr>
          <p:grpSpPr>
            <a:xfrm>
              <a:off x="4421123" y="3242614"/>
              <a:ext cx="301752" cy="301747"/>
              <a:chOff x="-30735200" y="3552550"/>
              <a:chExt cx="292225" cy="290925"/>
            </a:xfrm>
          </p:grpSpPr>
          <p:sp>
            <p:nvSpPr>
              <p:cNvPr id="827" name="Google Shape;827;p44"/>
              <p:cNvSpPr/>
              <p:nvPr/>
            </p:nvSpPr>
            <p:spPr>
              <a:xfrm>
                <a:off x="-30613900" y="3655750"/>
                <a:ext cx="170925" cy="187725"/>
              </a:xfrm>
              <a:custGeom>
                <a:rect b="b" l="l" r="r" t="t"/>
                <a:pathLst>
                  <a:path extrusionOk="0" h="7509" w="6837">
                    <a:moveTo>
                      <a:pt x="5120" y="2079"/>
                    </a:moveTo>
                    <a:cubicBezTo>
                      <a:pt x="5206" y="2079"/>
                      <a:pt x="5293" y="2111"/>
                      <a:pt x="5356" y="2174"/>
                    </a:cubicBezTo>
                    <a:cubicBezTo>
                      <a:pt x="5451" y="2268"/>
                      <a:pt x="5451" y="2458"/>
                      <a:pt x="5356" y="2647"/>
                    </a:cubicBezTo>
                    <a:lnTo>
                      <a:pt x="3308" y="4694"/>
                    </a:lnTo>
                    <a:cubicBezTo>
                      <a:pt x="3214" y="4757"/>
                      <a:pt x="3151" y="4789"/>
                      <a:pt x="3056" y="4789"/>
                    </a:cubicBezTo>
                    <a:cubicBezTo>
                      <a:pt x="2993" y="4789"/>
                      <a:pt x="2899" y="4757"/>
                      <a:pt x="2836" y="4694"/>
                    </a:cubicBezTo>
                    <a:lnTo>
                      <a:pt x="2174" y="4001"/>
                    </a:lnTo>
                    <a:cubicBezTo>
                      <a:pt x="2048" y="3907"/>
                      <a:pt x="2048" y="3655"/>
                      <a:pt x="2174" y="3529"/>
                    </a:cubicBezTo>
                    <a:cubicBezTo>
                      <a:pt x="2221" y="3481"/>
                      <a:pt x="2308" y="3458"/>
                      <a:pt x="2399" y="3458"/>
                    </a:cubicBezTo>
                    <a:cubicBezTo>
                      <a:pt x="2489" y="3458"/>
                      <a:pt x="2584" y="3481"/>
                      <a:pt x="2647" y="3529"/>
                    </a:cubicBezTo>
                    <a:lnTo>
                      <a:pt x="3056" y="3970"/>
                    </a:lnTo>
                    <a:lnTo>
                      <a:pt x="4883" y="2174"/>
                    </a:lnTo>
                    <a:cubicBezTo>
                      <a:pt x="4946" y="2111"/>
                      <a:pt x="5033" y="2079"/>
                      <a:pt x="5120" y="2079"/>
                    </a:cubicBezTo>
                    <a:close/>
                    <a:moveTo>
                      <a:pt x="1701" y="0"/>
                    </a:moveTo>
                    <a:cubicBezTo>
                      <a:pt x="725" y="0"/>
                      <a:pt x="0" y="756"/>
                      <a:pt x="0" y="1701"/>
                    </a:cubicBezTo>
                    <a:lnTo>
                      <a:pt x="0" y="4411"/>
                    </a:lnTo>
                    <a:cubicBezTo>
                      <a:pt x="0" y="5356"/>
                      <a:pt x="725" y="6112"/>
                      <a:pt x="1701" y="6112"/>
                    </a:cubicBezTo>
                    <a:lnTo>
                      <a:pt x="2048" y="6112"/>
                    </a:lnTo>
                    <a:lnTo>
                      <a:pt x="2048" y="7152"/>
                    </a:lnTo>
                    <a:cubicBezTo>
                      <a:pt x="2048" y="7309"/>
                      <a:pt x="2111" y="7435"/>
                      <a:pt x="2237" y="7467"/>
                    </a:cubicBezTo>
                    <a:cubicBezTo>
                      <a:pt x="2289" y="7493"/>
                      <a:pt x="2347" y="7508"/>
                      <a:pt x="2401" y="7508"/>
                    </a:cubicBezTo>
                    <a:cubicBezTo>
                      <a:pt x="2477" y="7508"/>
                      <a:pt x="2547" y="7478"/>
                      <a:pt x="2584" y="7404"/>
                    </a:cubicBezTo>
                    <a:lnTo>
                      <a:pt x="3844" y="6112"/>
                    </a:lnTo>
                    <a:lnTo>
                      <a:pt x="5073" y="6112"/>
                    </a:lnTo>
                    <a:cubicBezTo>
                      <a:pt x="6018" y="6112"/>
                      <a:pt x="6805" y="5356"/>
                      <a:pt x="6805" y="4411"/>
                    </a:cubicBezTo>
                    <a:lnTo>
                      <a:pt x="6805" y="1701"/>
                    </a:lnTo>
                    <a:cubicBezTo>
                      <a:pt x="6837" y="756"/>
                      <a:pt x="6049" y="0"/>
                      <a:pt x="5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44"/>
              <p:cNvSpPr/>
              <p:nvPr/>
            </p:nvSpPr>
            <p:spPr>
              <a:xfrm>
                <a:off x="-30735200" y="3552550"/>
                <a:ext cx="188275" cy="205075"/>
              </a:xfrm>
              <a:custGeom>
                <a:rect b="b" l="l" r="r" t="t"/>
                <a:pathLst>
                  <a:path extrusionOk="0" h="8203" w="7531">
                    <a:moveTo>
                      <a:pt x="3781" y="1356"/>
                    </a:moveTo>
                    <a:cubicBezTo>
                      <a:pt x="4317" y="1356"/>
                      <a:pt x="4789" y="1828"/>
                      <a:pt x="4789" y="2395"/>
                    </a:cubicBezTo>
                    <a:cubicBezTo>
                      <a:pt x="4789" y="2710"/>
                      <a:pt x="4632" y="3025"/>
                      <a:pt x="4411" y="3214"/>
                    </a:cubicBezTo>
                    <a:cubicBezTo>
                      <a:pt x="4254" y="3341"/>
                      <a:pt x="4128" y="3530"/>
                      <a:pt x="4128" y="3782"/>
                    </a:cubicBezTo>
                    <a:cubicBezTo>
                      <a:pt x="4128" y="3971"/>
                      <a:pt x="3970" y="4128"/>
                      <a:pt x="3781" y="4128"/>
                    </a:cubicBezTo>
                    <a:cubicBezTo>
                      <a:pt x="3592" y="4128"/>
                      <a:pt x="3434" y="3971"/>
                      <a:pt x="3434" y="3782"/>
                    </a:cubicBezTo>
                    <a:cubicBezTo>
                      <a:pt x="3434" y="3341"/>
                      <a:pt x="3624" y="2931"/>
                      <a:pt x="3970" y="2679"/>
                    </a:cubicBezTo>
                    <a:cubicBezTo>
                      <a:pt x="4065" y="2584"/>
                      <a:pt x="4096" y="2521"/>
                      <a:pt x="4096" y="2395"/>
                    </a:cubicBezTo>
                    <a:cubicBezTo>
                      <a:pt x="4096" y="2206"/>
                      <a:pt x="3939" y="2049"/>
                      <a:pt x="3750" y="2049"/>
                    </a:cubicBezTo>
                    <a:cubicBezTo>
                      <a:pt x="3529" y="2049"/>
                      <a:pt x="3371" y="2206"/>
                      <a:pt x="3371" y="2395"/>
                    </a:cubicBezTo>
                    <a:cubicBezTo>
                      <a:pt x="3371" y="2584"/>
                      <a:pt x="3214" y="2742"/>
                      <a:pt x="3025" y="2742"/>
                    </a:cubicBezTo>
                    <a:cubicBezTo>
                      <a:pt x="2836" y="2742"/>
                      <a:pt x="2678" y="2584"/>
                      <a:pt x="2678" y="2395"/>
                    </a:cubicBezTo>
                    <a:cubicBezTo>
                      <a:pt x="2741" y="1828"/>
                      <a:pt x="3214" y="1356"/>
                      <a:pt x="3781" y="1356"/>
                    </a:cubicBezTo>
                    <a:close/>
                    <a:moveTo>
                      <a:pt x="3781" y="4758"/>
                    </a:moveTo>
                    <a:cubicBezTo>
                      <a:pt x="3970" y="4758"/>
                      <a:pt x="4128" y="4916"/>
                      <a:pt x="4128" y="5105"/>
                    </a:cubicBezTo>
                    <a:cubicBezTo>
                      <a:pt x="4128" y="5294"/>
                      <a:pt x="3970" y="5451"/>
                      <a:pt x="3781" y="5451"/>
                    </a:cubicBezTo>
                    <a:cubicBezTo>
                      <a:pt x="3592" y="5451"/>
                      <a:pt x="3434" y="5294"/>
                      <a:pt x="3434" y="5105"/>
                    </a:cubicBezTo>
                    <a:cubicBezTo>
                      <a:pt x="3434" y="4916"/>
                      <a:pt x="3592" y="4758"/>
                      <a:pt x="3781" y="4758"/>
                    </a:cubicBezTo>
                    <a:close/>
                    <a:moveTo>
                      <a:pt x="1733" y="1"/>
                    </a:moveTo>
                    <a:cubicBezTo>
                      <a:pt x="788" y="1"/>
                      <a:pt x="0" y="789"/>
                      <a:pt x="0" y="1734"/>
                    </a:cubicBezTo>
                    <a:lnTo>
                      <a:pt x="0" y="5136"/>
                    </a:lnTo>
                    <a:cubicBezTo>
                      <a:pt x="0" y="5987"/>
                      <a:pt x="631" y="6649"/>
                      <a:pt x="1418" y="6806"/>
                    </a:cubicBezTo>
                    <a:lnTo>
                      <a:pt x="1418" y="7846"/>
                    </a:lnTo>
                    <a:cubicBezTo>
                      <a:pt x="1418" y="8003"/>
                      <a:pt x="1481" y="8129"/>
                      <a:pt x="1607" y="8161"/>
                    </a:cubicBezTo>
                    <a:cubicBezTo>
                      <a:pt x="1659" y="8187"/>
                      <a:pt x="1717" y="8202"/>
                      <a:pt x="1771" y="8202"/>
                    </a:cubicBezTo>
                    <a:cubicBezTo>
                      <a:pt x="1848" y="8202"/>
                      <a:pt x="1917" y="8172"/>
                      <a:pt x="1954" y="8098"/>
                    </a:cubicBezTo>
                    <a:lnTo>
                      <a:pt x="3214" y="6838"/>
                    </a:lnTo>
                    <a:lnTo>
                      <a:pt x="4096" y="6838"/>
                    </a:lnTo>
                    <a:lnTo>
                      <a:pt x="4096" y="5798"/>
                    </a:lnTo>
                    <a:cubicBezTo>
                      <a:pt x="4096" y="4475"/>
                      <a:pt x="5167" y="3404"/>
                      <a:pt x="6490" y="3404"/>
                    </a:cubicBezTo>
                    <a:lnTo>
                      <a:pt x="7530" y="3404"/>
                    </a:lnTo>
                    <a:lnTo>
                      <a:pt x="7530" y="1734"/>
                    </a:lnTo>
                    <a:cubicBezTo>
                      <a:pt x="7530" y="789"/>
                      <a:pt x="6774" y="1"/>
                      <a:pt x="5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9" name="Google Shape;829;p44"/>
          <p:cNvSpPr txBox="1"/>
          <p:nvPr>
            <p:ph idx="7" type="subTitle"/>
          </p:nvPr>
        </p:nvSpPr>
        <p:spPr>
          <a:xfrm>
            <a:off x="1086625" y="4024425"/>
            <a:ext cx="2229900" cy="6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Understanding the technical, environmental and social  settings  where  the  information  systems  will  be  used.</a:t>
            </a:r>
            <a:endParaRPr/>
          </a:p>
        </p:txBody>
      </p:sp>
      <p:sp>
        <p:nvSpPr>
          <p:cNvPr id="830" name="Google Shape;830;p44"/>
          <p:cNvSpPr txBox="1"/>
          <p:nvPr>
            <p:ph idx="8" type="subTitle"/>
          </p:nvPr>
        </p:nvSpPr>
        <p:spPr>
          <a:xfrm>
            <a:off x="1194325" y="3661400"/>
            <a:ext cx="20145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 Analysis</a:t>
            </a:r>
            <a:endParaRPr/>
          </a:p>
        </p:txBody>
      </p:sp>
      <p:sp>
        <p:nvSpPr>
          <p:cNvPr id="831" name="Google Shape;831;p44"/>
          <p:cNvSpPr txBox="1"/>
          <p:nvPr>
            <p:ph idx="9" type="subTitle"/>
          </p:nvPr>
        </p:nvSpPr>
        <p:spPr>
          <a:xfrm>
            <a:off x="3557400" y="3944025"/>
            <a:ext cx="2029200" cy="7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</a:t>
            </a:r>
            <a:r>
              <a:rPr lang="en"/>
              <a:t>dentifies the target users and their characteristics including</a:t>
            </a:r>
            <a:endParaRPr/>
          </a:p>
        </p:txBody>
      </p:sp>
      <p:sp>
        <p:nvSpPr>
          <p:cNvPr id="832" name="Google Shape;832;p44"/>
          <p:cNvSpPr txBox="1"/>
          <p:nvPr>
            <p:ph idx="13" type="subTitle"/>
          </p:nvPr>
        </p:nvSpPr>
        <p:spPr>
          <a:xfrm>
            <a:off x="3671999" y="3661400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Analysis</a:t>
            </a:r>
            <a:endParaRPr/>
          </a:p>
        </p:txBody>
      </p:sp>
      <p:sp>
        <p:nvSpPr>
          <p:cNvPr id="833" name="Google Shape;833;p44"/>
          <p:cNvSpPr txBox="1"/>
          <p:nvPr>
            <p:ph idx="14" type="subTitle"/>
          </p:nvPr>
        </p:nvSpPr>
        <p:spPr>
          <a:xfrm>
            <a:off x="5989175" y="3974775"/>
            <a:ext cx="1906500" cy="67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Understanding  what  people  do  to  achieve  their  goals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45"/>
          <p:cNvSpPr/>
          <p:nvPr/>
        </p:nvSpPr>
        <p:spPr>
          <a:xfrm>
            <a:off x="3705417" y="1359937"/>
            <a:ext cx="1750731" cy="117863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3"/>
                </a:solidFill>
                <a:latin typeface="Raleway;900"/>
              </a:rPr>
              <a:t>05</a:t>
            </a:r>
          </a:p>
        </p:txBody>
      </p:sp>
      <p:sp>
        <p:nvSpPr>
          <p:cNvPr id="839" name="Google Shape;839;p45"/>
          <p:cNvSpPr txBox="1"/>
          <p:nvPr>
            <p:ph type="title"/>
          </p:nvPr>
        </p:nvSpPr>
        <p:spPr>
          <a:xfrm>
            <a:off x="3539850" y="3294125"/>
            <a:ext cx="2064300" cy="6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6"/>
          <p:cNvSpPr txBox="1"/>
          <p:nvPr>
            <p:ph idx="1" type="subTitle"/>
          </p:nvPr>
        </p:nvSpPr>
        <p:spPr>
          <a:xfrm>
            <a:off x="726000" y="3039775"/>
            <a:ext cx="1642800" cy="10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Name:</a:t>
            </a:r>
            <a:r>
              <a:rPr b="1" lang="en" sz="2000"/>
              <a:t>     </a:t>
            </a:r>
            <a:r>
              <a:rPr lang="en" sz="1200"/>
              <a:t>Maria Ponce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/>
              <a:t>Age:</a:t>
            </a:r>
            <a:r>
              <a:rPr lang="en" sz="1200"/>
              <a:t>                         18 - 25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400"/>
              <a:t>Occupancy:</a:t>
            </a:r>
            <a:r>
              <a:rPr lang="en" sz="1200"/>
              <a:t> Student</a:t>
            </a:r>
            <a:endParaRPr sz="1200"/>
          </a:p>
        </p:txBody>
      </p:sp>
      <p:sp>
        <p:nvSpPr>
          <p:cNvPr id="845" name="Google Shape;845;p46"/>
          <p:cNvSpPr txBox="1"/>
          <p:nvPr>
            <p:ph type="title"/>
          </p:nvPr>
        </p:nvSpPr>
        <p:spPr>
          <a:xfrm>
            <a:off x="4813650" y="825600"/>
            <a:ext cx="2047500" cy="65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</a:t>
            </a:r>
            <a:endParaRPr/>
          </a:p>
        </p:txBody>
      </p:sp>
      <p:sp>
        <p:nvSpPr>
          <p:cNvPr id="846" name="Google Shape;846;p46"/>
          <p:cNvSpPr txBox="1"/>
          <p:nvPr>
            <p:ph idx="2" type="subTitle"/>
          </p:nvPr>
        </p:nvSpPr>
        <p:spPr>
          <a:xfrm>
            <a:off x="1141000" y="2593013"/>
            <a:ext cx="24168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 Information</a:t>
            </a:r>
            <a:endParaRPr/>
          </a:p>
        </p:txBody>
      </p:sp>
      <p:pic>
        <p:nvPicPr>
          <p:cNvPr id="847" name="Google Shape;847;p46"/>
          <p:cNvPicPr preferRelativeResize="0"/>
          <p:nvPr/>
        </p:nvPicPr>
        <p:blipFill rotWithShape="1">
          <a:blip r:embed="rId3">
            <a:alphaModFix/>
          </a:blip>
          <a:srcRect b="0" l="32912" r="7591" t="0"/>
          <a:stretch/>
        </p:blipFill>
        <p:spPr>
          <a:xfrm>
            <a:off x="1514950" y="956700"/>
            <a:ext cx="1668900" cy="16149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848" name="Google Shape;848;p46"/>
          <p:cNvSpPr txBox="1"/>
          <p:nvPr/>
        </p:nvSpPr>
        <p:spPr>
          <a:xfrm>
            <a:off x="2368800" y="3039775"/>
            <a:ext cx="19686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Location:</a:t>
            </a:r>
            <a:r>
              <a:rPr lang="en" sz="12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  </a:t>
            </a:r>
            <a:r>
              <a:rPr lang="en" sz="12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Mérida, Yucatán</a:t>
            </a:r>
            <a:endParaRPr sz="12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Description:</a:t>
            </a:r>
            <a:r>
              <a:rPr lang="en" sz="12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	    University student studying by remote mode during the pandemic</a:t>
            </a:r>
            <a:endParaRPr sz="12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849" name="Google Shape;849;p46"/>
          <p:cNvSpPr txBox="1"/>
          <p:nvPr/>
        </p:nvSpPr>
        <p:spPr>
          <a:xfrm>
            <a:off x="4337400" y="1384625"/>
            <a:ext cx="3000000" cy="1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Back Story</a:t>
            </a:r>
            <a:r>
              <a:rPr b="1" lang="en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: </a:t>
            </a:r>
            <a:r>
              <a:rPr lang="en" sz="900"/>
              <a:t>Full-time student and part-time employee, working for a living and focusing on her studies in her free time. Usually in a 6-8 hour shift that makes it difficult to connect to her online courses.</a:t>
            </a:r>
            <a:endParaRPr sz="9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Has good motivation but a lack of options to continue her studies at a regular pace.</a:t>
            </a:r>
            <a:endParaRPr sz="1200"/>
          </a:p>
        </p:txBody>
      </p:sp>
      <p:sp>
        <p:nvSpPr>
          <p:cNvPr id="850" name="Google Shape;850;p46"/>
          <p:cNvSpPr txBox="1"/>
          <p:nvPr/>
        </p:nvSpPr>
        <p:spPr>
          <a:xfrm>
            <a:off x="4337400" y="2463825"/>
            <a:ext cx="2904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Goals: </a:t>
            </a:r>
            <a:endParaRPr b="1" sz="9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Blinker"/>
              <a:buChar char="●"/>
            </a:pPr>
            <a:r>
              <a:rPr lang="en" sz="900"/>
              <a:t>Reduce the impact of academic dynamics on her education.</a:t>
            </a:r>
            <a:endParaRPr sz="900"/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Blinker"/>
              <a:buChar char="●"/>
            </a:pPr>
            <a:r>
              <a:rPr lang="en" sz="900"/>
              <a:t>Been able to know when a new activity is set on the platform(s)</a:t>
            </a:r>
            <a:endParaRPr sz="900"/>
          </a:p>
        </p:txBody>
      </p:sp>
      <p:sp>
        <p:nvSpPr>
          <p:cNvPr id="851" name="Google Shape;851;p46"/>
          <p:cNvSpPr txBox="1"/>
          <p:nvPr/>
        </p:nvSpPr>
        <p:spPr>
          <a:xfrm>
            <a:off x="4337400" y="3280025"/>
            <a:ext cx="3131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F</a:t>
            </a:r>
            <a:r>
              <a:rPr b="1" lang="en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rustrations: </a:t>
            </a:r>
            <a:endParaRPr b="1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Blinker"/>
              <a:buChar char="●"/>
            </a:pPr>
            <a:r>
              <a:rPr lang="en" sz="900"/>
              <a:t>Have poor time she doesn’t attend to much because she needs to work in class hours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Many tools she needs to be aware of how to achieve her homeworks and activities.</a:t>
            </a:r>
            <a:endParaRPr sz="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47"/>
          <p:cNvSpPr/>
          <p:nvPr/>
        </p:nvSpPr>
        <p:spPr>
          <a:xfrm>
            <a:off x="3705417" y="1359937"/>
            <a:ext cx="1807614" cy="114703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3"/>
                </a:solidFill>
                <a:latin typeface="Raleway;900"/>
              </a:rPr>
              <a:t>06</a:t>
            </a:r>
          </a:p>
        </p:txBody>
      </p:sp>
      <p:sp>
        <p:nvSpPr>
          <p:cNvPr id="857" name="Google Shape;857;p47"/>
          <p:cNvSpPr txBox="1"/>
          <p:nvPr>
            <p:ph type="title"/>
          </p:nvPr>
        </p:nvSpPr>
        <p:spPr>
          <a:xfrm>
            <a:off x="3706950" y="3294125"/>
            <a:ext cx="1730100" cy="6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48"/>
          <p:cNvSpPr txBox="1"/>
          <p:nvPr>
            <p:ph type="title"/>
          </p:nvPr>
        </p:nvSpPr>
        <p:spPr>
          <a:xfrm>
            <a:off x="634900" y="676650"/>
            <a:ext cx="48078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/>
          </a:p>
        </p:txBody>
      </p:sp>
      <p:graphicFrame>
        <p:nvGraphicFramePr>
          <p:cNvPr id="863" name="Google Shape;863;p48"/>
          <p:cNvGraphicFramePr/>
          <p:nvPr/>
        </p:nvGraphicFramePr>
        <p:xfrm>
          <a:off x="762000" y="1855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{3218E441-C588-4965-8B0D-25A70ADF608E}</a:tableStyleId>
              </a:tblPr>
              <a:tblGrid>
                <a:gridCol w="1672025"/>
                <a:gridCol w="2737975"/>
                <a:gridCol w="2205000"/>
              </a:tblGrid>
              <a:tr h="587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Blinker"/>
                          <a:ea typeface="Blinker"/>
                          <a:cs typeface="Blinker"/>
                          <a:sym typeface="Blinker"/>
                        </a:rPr>
                        <a:t>Classes</a:t>
                      </a:r>
                      <a:endParaRPr b="1" sz="2000"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Blinker"/>
                          <a:ea typeface="Blinker"/>
                          <a:cs typeface="Blinker"/>
                          <a:sym typeface="Blinker"/>
                        </a:rPr>
                        <a:t>Equivalents</a:t>
                      </a:r>
                      <a:endParaRPr b="1" sz="2000"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Blinker"/>
                          <a:ea typeface="Blinker"/>
                          <a:cs typeface="Blinker"/>
                          <a:sym typeface="Blinker"/>
                        </a:rPr>
                        <a:t>Score(hrs)</a:t>
                      </a:r>
                      <a:endParaRPr b="1" sz="2000"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764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linker"/>
                          <a:ea typeface="Blinker"/>
                          <a:cs typeface="Blinker"/>
                          <a:sym typeface="Blinker"/>
                        </a:rPr>
                        <a:t>B</a:t>
                      </a:r>
                      <a:endParaRPr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linker"/>
                          <a:ea typeface="Blinker"/>
                          <a:cs typeface="Blinker"/>
                          <a:sym typeface="Blinker"/>
                        </a:rPr>
                        <a:t>B</a:t>
                      </a:r>
                      <a:endParaRPr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linker"/>
                          <a:ea typeface="Blinker"/>
                          <a:cs typeface="Blinker"/>
                          <a:sym typeface="Blinker"/>
                        </a:rPr>
                        <a:t>1</a:t>
                      </a:r>
                      <a:endParaRPr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7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linker"/>
                          <a:ea typeface="Blinker"/>
                          <a:cs typeface="Blinker"/>
                          <a:sym typeface="Blinker"/>
                        </a:rPr>
                        <a:t>M</a:t>
                      </a:r>
                      <a:endParaRPr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linker"/>
                          <a:ea typeface="Blinker"/>
                          <a:cs typeface="Blinker"/>
                          <a:sym typeface="Blinker"/>
                        </a:rPr>
                        <a:t>BB</a:t>
                      </a:r>
                      <a:endParaRPr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linker"/>
                          <a:ea typeface="Blinker"/>
                          <a:cs typeface="Blinker"/>
                          <a:sym typeface="Blinker"/>
                        </a:rPr>
                        <a:t>2</a:t>
                      </a:r>
                      <a:endParaRPr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7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linker"/>
                          <a:ea typeface="Blinker"/>
                          <a:cs typeface="Blinker"/>
                          <a:sym typeface="Blinker"/>
                        </a:rPr>
                        <a:t>A</a:t>
                      </a:r>
                      <a:endParaRPr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MM | MBB | BBBB</a:t>
                      </a:r>
                      <a:endParaRPr b="1">
                        <a:solidFill>
                          <a:schemeClr val="lt1"/>
                        </a:solidFill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Blinker"/>
                          <a:ea typeface="Blinker"/>
                          <a:cs typeface="Blinker"/>
                          <a:sym typeface="Blinker"/>
                        </a:rPr>
                        <a:t>4</a:t>
                      </a:r>
                      <a:endParaRPr>
                        <a:solidFill>
                          <a:schemeClr val="dk2"/>
                        </a:solidFill>
                        <a:latin typeface="Blinker"/>
                        <a:ea typeface="Blinker"/>
                        <a:cs typeface="Blinker"/>
                        <a:sym typeface="Blinke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49"/>
          <p:cNvSpPr txBox="1"/>
          <p:nvPr>
            <p:ph type="title"/>
          </p:nvPr>
        </p:nvSpPr>
        <p:spPr>
          <a:xfrm>
            <a:off x="1679425" y="679400"/>
            <a:ext cx="57852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869" name="Google Shape;869;p49"/>
          <p:cNvSpPr txBox="1"/>
          <p:nvPr>
            <p:ph idx="2" type="subTitle"/>
          </p:nvPr>
        </p:nvSpPr>
        <p:spPr>
          <a:xfrm>
            <a:off x="1426762" y="2906350"/>
            <a:ext cx="1346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Ricardo Kú</a:t>
            </a:r>
            <a:endParaRPr sz="1800"/>
          </a:p>
        </p:txBody>
      </p:sp>
      <p:sp>
        <p:nvSpPr>
          <p:cNvPr id="870" name="Google Shape;870;p49"/>
          <p:cNvSpPr txBox="1"/>
          <p:nvPr>
            <p:ph idx="4" type="subTitle"/>
          </p:nvPr>
        </p:nvSpPr>
        <p:spPr>
          <a:xfrm>
            <a:off x="2773162" y="2906350"/>
            <a:ext cx="15135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Rodrigo Euan</a:t>
            </a:r>
            <a:endParaRPr sz="1800"/>
          </a:p>
        </p:txBody>
      </p:sp>
      <p:pic>
        <p:nvPicPr>
          <p:cNvPr id="871" name="Google Shape;871;p49"/>
          <p:cNvPicPr preferRelativeResize="0"/>
          <p:nvPr/>
        </p:nvPicPr>
        <p:blipFill rotWithShape="1">
          <a:blip r:embed="rId3">
            <a:alphaModFix/>
          </a:blip>
          <a:srcRect b="47456" l="17494" r="49908" t="9800"/>
          <a:stretch/>
        </p:blipFill>
        <p:spPr>
          <a:xfrm>
            <a:off x="1525163" y="1736675"/>
            <a:ext cx="1149600" cy="1149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72" name="Google Shape;872;p49"/>
          <p:cNvPicPr preferRelativeResize="0"/>
          <p:nvPr/>
        </p:nvPicPr>
        <p:blipFill rotWithShape="1">
          <a:blip r:embed="rId4">
            <a:alphaModFix/>
          </a:blip>
          <a:srcRect b="39804" l="12041" r="12034" t="18074"/>
          <a:stretch/>
        </p:blipFill>
        <p:spPr>
          <a:xfrm>
            <a:off x="2955100" y="1736675"/>
            <a:ext cx="1149600" cy="1149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73" name="Google Shape;873;p49"/>
          <p:cNvPicPr preferRelativeResize="0"/>
          <p:nvPr/>
        </p:nvPicPr>
        <p:blipFill rotWithShape="1">
          <a:blip r:embed="rId5">
            <a:alphaModFix/>
          </a:blip>
          <a:srcRect b="34044" l="-11911" r="-11911" t="-3340"/>
          <a:stretch/>
        </p:blipFill>
        <p:spPr>
          <a:xfrm>
            <a:off x="1525163" y="1736675"/>
            <a:ext cx="1149600" cy="1149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74" name="Google Shape;874;p49"/>
          <p:cNvPicPr preferRelativeResize="0"/>
          <p:nvPr/>
        </p:nvPicPr>
        <p:blipFill rotWithShape="1">
          <a:blip r:embed="rId6">
            <a:alphaModFix/>
          </a:blip>
          <a:srcRect b="22046" l="0" r="0" t="11349"/>
          <a:stretch/>
        </p:blipFill>
        <p:spPr>
          <a:xfrm>
            <a:off x="2955100" y="1736675"/>
            <a:ext cx="1149600" cy="1149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75" name="Google Shape;875;p49"/>
          <p:cNvSpPr txBox="1"/>
          <p:nvPr>
            <p:ph idx="4" type="subTitle"/>
          </p:nvPr>
        </p:nvSpPr>
        <p:spPr>
          <a:xfrm>
            <a:off x="4285863" y="2906350"/>
            <a:ext cx="15912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Juan Fernando</a:t>
            </a:r>
            <a:endParaRPr sz="1800"/>
          </a:p>
        </p:txBody>
      </p:sp>
      <p:pic>
        <p:nvPicPr>
          <p:cNvPr id="876" name="Google Shape;876;p49"/>
          <p:cNvPicPr preferRelativeResize="0"/>
          <p:nvPr/>
        </p:nvPicPr>
        <p:blipFill rotWithShape="1">
          <a:blip r:embed="rId4">
            <a:alphaModFix/>
          </a:blip>
          <a:srcRect b="39804" l="12041" r="12034" t="18074"/>
          <a:stretch/>
        </p:blipFill>
        <p:spPr>
          <a:xfrm>
            <a:off x="4506663" y="1736675"/>
            <a:ext cx="1149600" cy="1149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77" name="Google Shape;877;p49"/>
          <p:cNvPicPr preferRelativeResize="0"/>
          <p:nvPr/>
        </p:nvPicPr>
        <p:blipFill rotWithShape="1">
          <a:blip r:embed="rId7">
            <a:alphaModFix/>
          </a:blip>
          <a:srcRect b="28487" l="-11813" r="-4344" t="6204"/>
          <a:stretch/>
        </p:blipFill>
        <p:spPr>
          <a:xfrm>
            <a:off x="4506663" y="1736675"/>
            <a:ext cx="1149600" cy="1149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78" name="Google Shape;878;p49"/>
          <p:cNvSpPr txBox="1"/>
          <p:nvPr>
            <p:ph idx="4" type="subTitle"/>
          </p:nvPr>
        </p:nvSpPr>
        <p:spPr>
          <a:xfrm>
            <a:off x="5835938" y="2906350"/>
            <a:ext cx="18813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Guillermo Medina</a:t>
            </a:r>
            <a:endParaRPr sz="1800"/>
          </a:p>
        </p:txBody>
      </p:sp>
      <p:pic>
        <p:nvPicPr>
          <p:cNvPr id="879" name="Google Shape;879;p49"/>
          <p:cNvPicPr preferRelativeResize="0"/>
          <p:nvPr/>
        </p:nvPicPr>
        <p:blipFill rotWithShape="1">
          <a:blip r:embed="rId4">
            <a:alphaModFix/>
          </a:blip>
          <a:srcRect b="39804" l="12041" r="12034" t="18074"/>
          <a:stretch/>
        </p:blipFill>
        <p:spPr>
          <a:xfrm>
            <a:off x="6201788" y="1736675"/>
            <a:ext cx="1149600" cy="1149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80" name="Google Shape;880;p49"/>
          <p:cNvPicPr preferRelativeResize="0"/>
          <p:nvPr/>
        </p:nvPicPr>
        <p:blipFill rotWithShape="1">
          <a:blip r:embed="rId8">
            <a:alphaModFix amt="21000"/>
          </a:blip>
          <a:srcRect b="39804" l="12041" r="12034" t="18074"/>
          <a:stretch/>
        </p:blipFill>
        <p:spPr>
          <a:xfrm>
            <a:off x="6201788" y="1736675"/>
            <a:ext cx="1149600" cy="1149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81" name="Google Shape;881;p49"/>
          <p:cNvSpPr/>
          <p:nvPr/>
        </p:nvSpPr>
        <p:spPr>
          <a:xfrm>
            <a:off x="7925400" y="130700"/>
            <a:ext cx="1108100" cy="5962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3"/>
                </a:solidFill>
                <a:latin typeface="Raleway;900"/>
              </a:rPr>
              <a:t>07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50"/>
          <p:cNvSpPr txBox="1"/>
          <p:nvPr>
            <p:ph type="ctrTitle"/>
          </p:nvPr>
        </p:nvSpPr>
        <p:spPr>
          <a:xfrm>
            <a:off x="2710950" y="782600"/>
            <a:ext cx="3722100" cy="140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THANKS</a:t>
            </a:r>
            <a:endParaRPr sz="6500"/>
          </a:p>
        </p:txBody>
      </p:sp>
      <p:sp>
        <p:nvSpPr>
          <p:cNvPr id="887" name="Google Shape;887;p50"/>
          <p:cNvSpPr txBox="1"/>
          <p:nvPr>
            <p:ph idx="1" type="subTitle"/>
          </p:nvPr>
        </p:nvSpPr>
        <p:spPr>
          <a:xfrm>
            <a:off x="3053700" y="1766750"/>
            <a:ext cx="3036600" cy="8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/>
              <a:t>Do you have any questions?</a:t>
            </a:r>
            <a:endParaRPr/>
          </a:p>
        </p:txBody>
      </p:sp>
      <p:sp>
        <p:nvSpPr>
          <p:cNvPr id="888" name="Google Shape;888;p50"/>
          <p:cNvSpPr txBox="1"/>
          <p:nvPr/>
        </p:nvSpPr>
        <p:spPr>
          <a:xfrm>
            <a:off x="2756663" y="3942913"/>
            <a:ext cx="36276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Please keep this slide for attribution</a:t>
            </a:r>
            <a:endParaRPr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889" name="Google Shape;889;p50"/>
          <p:cNvSpPr/>
          <p:nvPr/>
        </p:nvSpPr>
        <p:spPr>
          <a:xfrm>
            <a:off x="7637400" y="932075"/>
            <a:ext cx="51625" cy="103250"/>
          </a:xfrm>
          <a:custGeom>
            <a:rect b="b" l="l" r="r" t="t"/>
            <a:pathLst>
              <a:path extrusionOk="0" h="4130" w="2065">
                <a:moveTo>
                  <a:pt x="2065" y="0"/>
                </a:moveTo>
                <a:cubicBezTo>
                  <a:pt x="834" y="923"/>
                  <a:pt x="0" y="2591"/>
                  <a:pt x="0" y="413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90" name="Google Shape;890;p50"/>
          <p:cNvSpPr/>
          <p:nvPr/>
        </p:nvSpPr>
        <p:spPr>
          <a:xfrm>
            <a:off x="7925400" y="130700"/>
            <a:ext cx="1082572" cy="59377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3"/>
                </a:solidFill>
                <a:latin typeface="Raleway;900"/>
              </a:rPr>
              <a:t>08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4"/>
          <p:cNvSpPr/>
          <p:nvPr/>
        </p:nvSpPr>
        <p:spPr>
          <a:xfrm>
            <a:off x="4933988" y="3100362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59" name="Google Shape;559;p34"/>
          <p:cNvSpPr/>
          <p:nvPr/>
        </p:nvSpPr>
        <p:spPr>
          <a:xfrm>
            <a:off x="4933988" y="1789238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60" name="Google Shape;560;p34"/>
          <p:cNvSpPr/>
          <p:nvPr/>
        </p:nvSpPr>
        <p:spPr>
          <a:xfrm>
            <a:off x="1325650" y="3100362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61" name="Google Shape;561;p34"/>
          <p:cNvSpPr/>
          <p:nvPr/>
        </p:nvSpPr>
        <p:spPr>
          <a:xfrm>
            <a:off x="1325650" y="1789238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62" name="Google Shape;562;p34"/>
          <p:cNvSpPr txBox="1"/>
          <p:nvPr>
            <p:ph idx="1" type="subTitle"/>
          </p:nvPr>
        </p:nvSpPr>
        <p:spPr>
          <a:xfrm>
            <a:off x="2177989" y="2045652"/>
            <a:ext cx="20913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 brief definition of the project</a:t>
            </a:r>
            <a:endParaRPr/>
          </a:p>
        </p:txBody>
      </p:sp>
      <p:sp>
        <p:nvSpPr>
          <p:cNvPr id="563" name="Google Shape;563;p34"/>
          <p:cNvSpPr txBox="1"/>
          <p:nvPr>
            <p:ph type="title"/>
          </p:nvPr>
        </p:nvSpPr>
        <p:spPr>
          <a:xfrm flipH="1">
            <a:off x="1261450" y="1908338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64" name="Google Shape;564;p34"/>
          <p:cNvSpPr txBox="1"/>
          <p:nvPr>
            <p:ph idx="2" type="subTitle"/>
          </p:nvPr>
        </p:nvSpPr>
        <p:spPr>
          <a:xfrm>
            <a:off x="2178000" y="1707275"/>
            <a:ext cx="2204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Definition</a:t>
            </a:r>
            <a:endParaRPr/>
          </a:p>
        </p:txBody>
      </p:sp>
      <p:sp>
        <p:nvSpPr>
          <p:cNvPr id="565" name="Google Shape;565;p34"/>
          <p:cNvSpPr txBox="1"/>
          <p:nvPr>
            <p:ph idx="3" type="ctrTitle"/>
          </p:nvPr>
        </p:nvSpPr>
        <p:spPr>
          <a:xfrm>
            <a:off x="1462725" y="674775"/>
            <a:ext cx="6218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66" name="Google Shape;566;p34"/>
          <p:cNvSpPr txBox="1"/>
          <p:nvPr>
            <p:ph idx="4" type="title"/>
          </p:nvPr>
        </p:nvSpPr>
        <p:spPr>
          <a:xfrm flipH="1">
            <a:off x="1261450" y="3219462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67" name="Google Shape;567;p34"/>
          <p:cNvSpPr txBox="1"/>
          <p:nvPr>
            <p:ph idx="5" type="subTitle"/>
          </p:nvPr>
        </p:nvSpPr>
        <p:spPr>
          <a:xfrm>
            <a:off x="2178000" y="3509150"/>
            <a:ext cx="2344500" cy="8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How our application solves a problem </a:t>
            </a:r>
            <a:endParaRPr/>
          </a:p>
        </p:txBody>
      </p:sp>
      <p:sp>
        <p:nvSpPr>
          <p:cNvPr id="568" name="Google Shape;568;p34"/>
          <p:cNvSpPr txBox="1"/>
          <p:nvPr>
            <p:ph idx="6" type="subTitle"/>
          </p:nvPr>
        </p:nvSpPr>
        <p:spPr>
          <a:xfrm>
            <a:off x="2178000" y="3018375"/>
            <a:ext cx="22044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Justification of the Project</a:t>
            </a:r>
            <a:endParaRPr/>
          </a:p>
        </p:txBody>
      </p:sp>
      <p:sp>
        <p:nvSpPr>
          <p:cNvPr id="569" name="Google Shape;569;p34"/>
          <p:cNvSpPr txBox="1"/>
          <p:nvPr>
            <p:ph idx="7" type="title"/>
          </p:nvPr>
        </p:nvSpPr>
        <p:spPr>
          <a:xfrm flipH="1">
            <a:off x="4869788" y="1908338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70" name="Google Shape;570;p34"/>
          <p:cNvSpPr txBox="1"/>
          <p:nvPr>
            <p:ph idx="8" type="subTitle"/>
          </p:nvPr>
        </p:nvSpPr>
        <p:spPr>
          <a:xfrm>
            <a:off x="5788852" y="2045652"/>
            <a:ext cx="20913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Activities scheduled  in sprints </a:t>
            </a:r>
            <a:endParaRPr/>
          </a:p>
        </p:txBody>
      </p:sp>
      <p:sp>
        <p:nvSpPr>
          <p:cNvPr id="571" name="Google Shape;571;p34"/>
          <p:cNvSpPr txBox="1"/>
          <p:nvPr>
            <p:ph idx="9" type="subTitle"/>
          </p:nvPr>
        </p:nvSpPr>
        <p:spPr>
          <a:xfrm>
            <a:off x="5788852" y="1707263"/>
            <a:ext cx="20913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572" name="Google Shape;572;p34"/>
          <p:cNvSpPr txBox="1"/>
          <p:nvPr>
            <p:ph idx="13" type="title"/>
          </p:nvPr>
        </p:nvSpPr>
        <p:spPr>
          <a:xfrm flipH="1">
            <a:off x="4869788" y="3219462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73" name="Google Shape;573;p34"/>
          <p:cNvSpPr txBox="1"/>
          <p:nvPr>
            <p:ph idx="14" type="subTitle"/>
          </p:nvPr>
        </p:nvSpPr>
        <p:spPr>
          <a:xfrm>
            <a:off x="5788852" y="3356759"/>
            <a:ext cx="20913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Investigation Details and Planification</a:t>
            </a:r>
            <a:endParaRPr/>
          </a:p>
        </p:txBody>
      </p:sp>
      <p:sp>
        <p:nvSpPr>
          <p:cNvPr id="574" name="Google Shape;574;p34"/>
          <p:cNvSpPr txBox="1"/>
          <p:nvPr>
            <p:ph idx="15" type="subTitle"/>
          </p:nvPr>
        </p:nvSpPr>
        <p:spPr>
          <a:xfrm>
            <a:off x="5788852" y="3018370"/>
            <a:ext cx="20913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Plan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5"/>
          <p:cNvSpPr/>
          <p:nvPr/>
        </p:nvSpPr>
        <p:spPr>
          <a:xfrm>
            <a:off x="4933988" y="3100362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80" name="Google Shape;580;p35"/>
          <p:cNvSpPr/>
          <p:nvPr/>
        </p:nvSpPr>
        <p:spPr>
          <a:xfrm>
            <a:off x="4933988" y="1789238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81" name="Google Shape;581;p35"/>
          <p:cNvSpPr/>
          <p:nvPr/>
        </p:nvSpPr>
        <p:spPr>
          <a:xfrm>
            <a:off x="1325650" y="3100362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82" name="Google Shape;582;p35"/>
          <p:cNvSpPr/>
          <p:nvPr/>
        </p:nvSpPr>
        <p:spPr>
          <a:xfrm>
            <a:off x="1325650" y="1789238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83" name="Google Shape;583;p35"/>
          <p:cNvSpPr txBox="1"/>
          <p:nvPr>
            <p:ph idx="1" type="subTitle"/>
          </p:nvPr>
        </p:nvSpPr>
        <p:spPr>
          <a:xfrm>
            <a:off x="2177989" y="2045652"/>
            <a:ext cx="20913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Samples of  personas we’ve focused on</a:t>
            </a:r>
            <a:endParaRPr/>
          </a:p>
        </p:txBody>
      </p:sp>
      <p:sp>
        <p:nvSpPr>
          <p:cNvPr id="584" name="Google Shape;584;p35"/>
          <p:cNvSpPr txBox="1"/>
          <p:nvPr>
            <p:ph type="title"/>
          </p:nvPr>
        </p:nvSpPr>
        <p:spPr>
          <a:xfrm flipH="1">
            <a:off x="1261450" y="1908338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85" name="Google Shape;585;p35"/>
          <p:cNvSpPr txBox="1"/>
          <p:nvPr>
            <p:ph idx="2" type="subTitle"/>
          </p:nvPr>
        </p:nvSpPr>
        <p:spPr>
          <a:xfrm>
            <a:off x="2178000" y="1707275"/>
            <a:ext cx="2204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Personas</a:t>
            </a:r>
            <a:endParaRPr/>
          </a:p>
        </p:txBody>
      </p:sp>
      <p:sp>
        <p:nvSpPr>
          <p:cNvPr id="586" name="Google Shape;586;p35"/>
          <p:cNvSpPr txBox="1"/>
          <p:nvPr>
            <p:ph idx="3" type="ctrTitle"/>
          </p:nvPr>
        </p:nvSpPr>
        <p:spPr>
          <a:xfrm>
            <a:off x="1462725" y="674775"/>
            <a:ext cx="6218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87" name="Google Shape;587;p35"/>
          <p:cNvSpPr txBox="1"/>
          <p:nvPr>
            <p:ph idx="4" type="title"/>
          </p:nvPr>
        </p:nvSpPr>
        <p:spPr>
          <a:xfrm flipH="1">
            <a:off x="1261450" y="3219462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88" name="Google Shape;588;p35"/>
          <p:cNvSpPr txBox="1"/>
          <p:nvPr>
            <p:ph idx="5" type="subTitle"/>
          </p:nvPr>
        </p:nvSpPr>
        <p:spPr>
          <a:xfrm>
            <a:off x="2178000" y="3356750"/>
            <a:ext cx="2170200" cy="7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show the way we are measuring and evaluating members contribution</a:t>
            </a:r>
            <a:endParaRPr/>
          </a:p>
        </p:txBody>
      </p:sp>
      <p:sp>
        <p:nvSpPr>
          <p:cNvPr id="589" name="Google Shape;589;p35"/>
          <p:cNvSpPr txBox="1"/>
          <p:nvPr>
            <p:ph idx="6" type="subTitle"/>
          </p:nvPr>
        </p:nvSpPr>
        <p:spPr>
          <a:xfrm>
            <a:off x="2177989" y="3018370"/>
            <a:ext cx="20913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/>
          </a:p>
        </p:txBody>
      </p:sp>
      <p:sp>
        <p:nvSpPr>
          <p:cNvPr id="590" name="Google Shape;590;p35"/>
          <p:cNvSpPr txBox="1"/>
          <p:nvPr>
            <p:ph idx="7" type="title"/>
          </p:nvPr>
        </p:nvSpPr>
        <p:spPr>
          <a:xfrm flipH="1">
            <a:off x="4869788" y="1908338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591" name="Google Shape;591;p35"/>
          <p:cNvSpPr txBox="1"/>
          <p:nvPr>
            <p:ph idx="8" type="subTitle"/>
          </p:nvPr>
        </p:nvSpPr>
        <p:spPr>
          <a:xfrm>
            <a:off x="5788852" y="2045652"/>
            <a:ext cx="20913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How our team is integrated</a:t>
            </a:r>
            <a:endParaRPr/>
          </a:p>
        </p:txBody>
      </p:sp>
      <p:sp>
        <p:nvSpPr>
          <p:cNvPr id="592" name="Google Shape;592;p35"/>
          <p:cNvSpPr txBox="1"/>
          <p:nvPr>
            <p:ph idx="9" type="subTitle"/>
          </p:nvPr>
        </p:nvSpPr>
        <p:spPr>
          <a:xfrm>
            <a:off x="5788852" y="1707263"/>
            <a:ext cx="20913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593" name="Google Shape;593;p35"/>
          <p:cNvSpPr txBox="1"/>
          <p:nvPr>
            <p:ph idx="13" type="title"/>
          </p:nvPr>
        </p:nvSpPr>
        <p:spPr>
          <a:xfrm flipH="1">
            <a:off x="4869788" y="3219462"/>
            <a:ext cx="8508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594" name="Google Shape;594;p35"/>
          <p:cNvSpPr txBox="1"/>
          <p:nvPr>
            <p:ph idx="14" type="subTitle"/>
          </p:nvPr>
        </p:nvSpPr>
        <p:spPr>
          <a:xfrm>
            <a:off x="5788852" y="3356759"/>
            <a:ext cx="20913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595" name="Google Shape;595;p35"/>
          <p:cNvSpPr txBox="1"/>
          <p:nvPr>
            <p:ph idx="15" type="subTitle"/>
          </p:nvPr>
        </p:nvSpPr>
        <p:spPr>
          <a:xfrm>
            <a:off x="5788852" y="3018370"/>
            <a:ext cx="20913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6"/>
          <p:cNvSpPr txBox="1"/>
          <p:nvPr>
            <p:ph type="title"/>
          </p:nvPr>
        </p:nvSpPr>
        <p:spPr>
          <a:xfrm>
            <a:off x="2698200" y="3294125"/>
            <a:ext cx="3744600" cy="6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Definition</a:t>
            </a:r>
            <a:endParaRPr/>
          </a:p>
        </p:txBody>
      </p:sp>
      <p:sp>
        <p:nvSpPr>
          <p:cNvPr id="601" name="Google Shape;601;p36"/>
          <p:cNvSpPr/>
          <p:nvPr/>
        </p:nvSpPr>
        <p:spPr>
          <a:xfrm>
            <a:off x="3705417" y="1359937"/>
            <a:ext cx="1730190" cy="9590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3"/>
                </a:solidFill>
                <a:latin typeface="Raleway;900"/>
              </a:rPr>
              <a:t>01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37"/>
          <p:cNvSpPr txBox="1"/>
          <p:nvPr>
            <p:ph type="title"/>
          </p:nvPr>
        </p:nvSpPr>
        <p:spPr>
          <a:xfrm>
            <a:off x="674225" y="1857150"/>
            <a:ext cx="2481600" cy="142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</a:t>
            </a:r>
            <a:endParaRPr/>
          </a:p>
        </p:txBody>
      </p:sp>
      <p:sp>
        <p:nvSpPr>
          <p:cNvPr id="607" name="Google Shape;607;p37"/>
          <p:cNvSpPr txBox="1"/>
          <p:nvPr>
            <p:ph idx="1" type="body"/>
          </p:nvPr>
        </p:nvSpPr>
        <p:spPr>
          <a:xfrm>
            <a:off x="3155825" y="1408050"/>
            <a:ext cx="4549800" cy="23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The main goal of this HCI project is to:</a:t>
            </a:r>
            <a:endParaRPr>
              <a:solidFill>
                <a:schemeClr val="dk2"/>
              </a:solidFill>
            </a:endParaRPr>
          </a:p>
          <a:p>
            <a:pPr indent="-228600" lvl="0" marL="2413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naheim"/>
              <a:buChar char="●"/>
            </a:pPr>
            <a:r>
              <a:rPr lang="en">
                <a:solidFill>
                  <a:schemeClr val="dk2"/>
                </a:solidFill>
              </a:rPr>
              <a:t>Provide an easy way to organize materials, activities, exams in one platform.</a:t>
            </a:r>
            <a:endParaRPr>
              <a:solidFill>
                <a:schemeClr val="dk2"/>
              </a:solidFill>
            </a:endParaRPr>
          </a:p>
          <a:p>
            <a:pPr indent="-228600" lvl="0" marL="2413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naheim"/>
              <a:buChar char="●"/>
            </a:pPr>
            <a:r>
              <a:rPr lang="en">
                <a:solidFill>
                  <a:schemeClr val="dk2"/>
                </a:solidFill>
              </a:rPr>
              <a:t>Notify the students when a new assign is on the platform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And the most important thing: We want to unify every material from the </a:t>
            </a:r>
            <a:r>
              <a:rPr lang="en">
                <a:solidFill>
                  <a:schemeClr val="dk2"/>
                </a:solidFill>
              </a:rPr>
              <a:t>different</a:t>
            </a:r>
            <a:r>
              <a:rPr lang="en">
                <a:solidFill>
                  <a:schemeClr val="dk2"/>
                </a:solidFill>
              </a:rPr>
              <a:t> </a:t>
            </a:r>
            <a:r>
              <a:rPr lang="en">
                <a:solidFill>
                  <a:schemeClr val="dk2"/>
                </a:solidFill>
              </a:rPr>
              <a:t>assignment</a:t>
            </a:r>
            <a:r>
              <a:rPr lang="en">
                <a:solidFill>
                  <a:schemeClr val="dk2"/>
                </a:solidFill>
              </a:rPr>
              <a:t> we have on the semester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38"/>
          <p:cNvSpPr/>
          <p:nvPr/>
        </p:nvSpPr>
        <p:spPr>
          <a:xfrm>
            <a:off x="3705417" y="1359937"/>
            <a:ext cx="1785493" cy="9590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3"/>
                </a:solidFill>
                <a:latin typeface="Raleway;900"/>
              </a:rPr>
              <a:t>02</a:t>
            </a:r>
          </a:p>
        </p:txBody>
      </p:sp>
      <p:sp>
        <p:nvSpPr>
          <p:cNvPr id="613" name="Google Shape;613;p38"/>
          <p:cNvSpPr txBox="1"/>
          <p:nvPr>
            <p:ph type="title"/>
          </p:nvPr>
        </p:nvSpPr>
        <p:spPr>
          <a:xfrm>
            <a:off x="1451550" y="3280400"/>
            <a:ext cx="6240900" cy="6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Justification of the application</a:t>
            </a:r>
            <a:endParaRPr sz="3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39"/>
          <p:cNvSpPr/>
          <p:nvPr/>
        </p:nvSpPr>
        <p:spPr>
          <a:xfrm>
            <a:off x="1494513" y="1567225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19" name="Google Shape;619;p39"/>
          <p:cNvSpPr/>
          <p:nvPr/>
        </p:nvSpPr>
        <p:spPr>
          <a:xfrm>
            <a:off x="5044113" y="1553063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20" name="Google Shape;620;p39"/>
          <p:cNvSpPr/>
          <p:nvPr/>
        </p:nvSpPr>
        <p:spPr>
          <a:xfrm>
            <a:off x="1494513" y="2773150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21" name="Google Shape;621;p39"/>
          <p:cNvSpPr txBox="1"/>
          <p:nvPr>
            <p:ph type="title"/>
          </p:nvPr>
        </p:nvSpPr>
        <p:spPr>
          <a:xfrm>
            <a:off x="762000" y="676650"/>
            <a:ext cx="7620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Justification of the application</a:t>
            </a:r>
            <a:endParaRPr/>
          </a:p>
        </p:txBody>
      </p:sp>
      <p:sp>
        <p:nvSpPr>
          <p:cNvPr id="622" name="Google Shape;622;p39"/>
          <p:cNvSpPr txBox="1"/>
          <p:nvPr>
            <p:ph idx="1" type="subTitle"/>
          </p:nvPr>
        </p:nvSpPr>
        <p:spPr>
          <a:xfrm>
            <a:off x="2263912" y="1825225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Nowadays we have every class online</a:t>
            </a:r>
            <a:endParaRPr/>
          </a:p>
        </p:txBody>
      </p:sp>
      <p:sp>
        <p:nvSpPr>
          <p:cNvPr id="623" name="Google Shape;623;p39"/>
          <p:cNvSpPr txBox="1"/>
          <p:nvPr>
            <p:ph idx="2" type="subTitle"/>
          </p:nvPr>
        </p:nvSpPr>
        <p:spPr>
          <a:xfrm>
            <a:off x="2263912" y="1511863"/>
            <a:ext cx="18000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Class</a:t>
            </a:r>
            <a:endParaRPr/>
          </a:p>
        </p:txBody>
      </p:sp>
      <p:sp>
        <p:nvSpPr>
          <p:cNvPr id="624" name="Google Shape;624;p39"/>
          <p:cNvSpPr txBox="1"/>
          <p:nvPr>
            <p:ph idx="3" type="subTitle"/>
          </p:nvPr>
        </p:nvSpPr>
        <p:spPr>
          <a:xfrm>
            <a:off x="5824886" y="1894738"/>
            <a:ext cx="18000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Every profesor use a different platform for distintal </a:t>
            </a:r>
            <a:r>
              <a:rPr lang="en"/>
              <a:t>purpose</a:t>
            </a:r>
            <a:endParaRPr/>
          </a:p>
        </p:txBody>
      </p:sp>
      <p:sp>
        <p:nvSpPr>
          <p:cNvPr id="625" name="Google Shape;625;p39"/>
          <p:cNvSpPr txBox="1"/>
          <p:nvPr>
            <p:ph idx="4" type="subTitle"/>
          </p:nvPr>
        </p:nvSpPr>
        <p:spPr>
          <a:xfrm>
            <a:off x="5824875" y="1497725"/>
            <a:ext cx="23169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 not unified</a:t>
            </a:r>
            <a:endParaRPr/>
          </a:p>
        </p:txBody>
      </p:sp>
      <p:sp>
        <p:nvSpPr>
          <p:cNvPr id="626" name="Google Shape;626;p39"/>
          <p:cNvSpPr txBox="1"/>
          <p:nvPr>
            <p:ph idx="6" type="subTitle"/>
          </p:nvPr>
        </p:nvSpPr>
        <p:spPr>
          <a:xfrm>
            <a:off x="2216925" y="2713250"/>
            <a:ext cx="2569200" cy="9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students work while are studying</a:t>
            </a:r>
            <a:endParaRPr/>
          </a:p>
        </p:txBody>
      </p:sp>
      <p:grpSp>
        <p:nvGrpSpPr>
          <p:cNvPr id="627" name="Google Shape;627;p39"/>
          <p:cNvGrpSpPr/>
          <p:nvPr/>
        </p:nvGrpSpPr>
        <p:grpSpPr>
          <a:xfrm>
            <a:off x="1670277" y="1758049"/>
            <a:ext cx="370879" cy="337755"/>
            <a:chOff x="-40378075" y="3267450"/>
            <a:chExt cx="317425" cy="289075"/>
          </a:xfrm>
        </p:grpSpPr>
        <p:sp>
          <p:nvSpPr>
            <p:cNvPr id="628" name="Google Shape;628;p39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" name="Google Shape;632;p39"/>
          <p:cNvGrpSpPr/>
          <p:nvPr/>
        </p:nvGrpSpPr>
        <p:grpSpPr>
          <a:xfrm>
            <a:off x="5228510" y="1734996"/>
            <a:ext cx="353645" cy="355557"/>
            <a:chOff x="-31811100" y="3550975"/>
            <a:chExt cx="291450" cy="293025"/>
          </a:xfrm>
        </p:grpSpPr>
        <p:sp>
          <p:nvSpPr>
            <p:cNvPr id="633" name="Google Shape;633;p39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" name="Google Shape;640;p39"/>
          <p:cNvGrpSpPr/>
          <p:nvPr/>
        </p:nvGrpSpPr>
        <p:grpSpPr>
          <a:xfrm>
            <a:off x="1693967" y="2953454"/>
            <a:ext cx="323524" cy="358774"/>
            <a:chOff x="-57162350" y="3982000"/>
            <a:chExt cx="287500" cy="318825"/>
          </a:xfrm>
        </p:grpSpPr>
        <p:sp>
          <p:nvSpPr>
            <p:cNvPr id="641" name="Google Shape;641;p39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9" name="Google Shape;649;p39"/>
          <p:cNvSpPr/>
          <p:nvPr/>
        </p:nvSpPr>
        <p:spPr>
          <a:xfrm>
            <a:off x="5044113" y="2808800"/>
            <a:ext cx="722400" cy="71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50" name="Google Shape;650;p39"/>
          <p:cNvSpPr txBox="1"/>
          <p:nvPr>
            <p:ph idx="3" type="subTitle"/>
          </p:nvPr>
        </p:nvSpPr>
        <p:spPr>
          <a:xfrm>
            <a:off x="5846474" y="3355300"/>
            <a:ext cx="2050200" cy="4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There are no notification unless you enter the site</a:t>
            </a:r>
            <a:endParaRPr/>
          </a:p>
        </p:txBody>
      </p:sp>
      <p:sp>
        <p:nvSpPr>
          <p:cNvPr id="651" name="Google Shape;651;p39"/>
          <p:cNvSpPr txBox="1"/>
          <p:nvPr>
            <p:ph idx="4" type="subTitle"/>
          </p:nvPr>
        </p:nvSpPr>
        <p:spPr>
          <a:xfrm>
            <a:off x="5824875" y="2904225"/>
            <a:ext cx="20934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platforms </a:t>
            </a:r>
            <a:r>
              <a:rPr lang="en"/>
              <a:t>don't</a:t>
            </a:r>
            <a:r>
              <a:rPr lang="en"/>
              <a:t> notify</a:t>
            </a:r>
            <a:endParaRPr/>
          </a:p>
        </p:txBody>
      </p:sp>
      <p:grpSp>
        <p:nvGrpSpPr>
          <p:cNvPr id="652" name="Google Shape;652;p39"/>
          <p:cNvGrpSpPr/>
          <p:nvPr/>
        </p:nvGrpSpPr>
        <p:grpSpPr>
          <a:xfrm>
            <a:off x="5230277" y="3025582"/>
            <a:ext cx="350079" cy="285837"/>
            <a:chOff x="3860400" y="3254050"/>
            <a:chExt cx="296175" cy="241825"/>
          </a:xfrm>
        </p:grpSpPr>
        <p:sp>
          <p:nvSpPr>
            <p:cNvPr id="653" name="Google Shape;653;p39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" name="Google Shape;664;p40"/>
          <p:cNvPicPr preferRelativeResize="0"/>
          <p:nvPr/>
        </p:nvPicPr>
        <p:blipFill rotWithShape="1">
          <a:blip r:embed="rId3">
            <a:alphaModFix/>
          </a:blip>
          <a:srcRect b="3755" l="7303" r="826" t="7881"/>
          <a:stretch/>
        </p:blipFill>
        <p:spPr>
          <a:xfrm>
            <a:off x="837525" y="1428525"/>
            <a:ext cx="3676350" cy="2668351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40"/>
          <p:cNvSpPr txBox="1"/>
          <p:nvPr>
            <p:ph type="title"/>
          </p:nvPr>
        </p:nvSpPr>
        <p:spPr>
          <a:xfrm>
            <a:off x="634900" y="676650"/>
            <a:ext cx="4807800" cy="548700"/>
          </a:xfrm>
          <a:prstGeom prst="rect">
            <a:avLst/>
          </a:prstGeom>
          <a:effectLst>
            <a:outerShdw rotWithShape="0" algn="bl" dir="5460000" dist="19050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Results</a:t>
            </a:r>
            <a:endParaRPr/>
          </a:p>
        </p:txBody>
      </p:sp>
      <p:sp>
        <p:nvSpPr>
          <p:cNvPr id="666" name="Google Shape;666;p40"/>
          <p:cNvSpPr txBox="1"/>
          <p:nvPr/>
        </p:nvSpPr>
        <p:spPr>
          <a:xfrm>
            <a:off x="556725" y="4101000"/>
            <a:ext cx="3838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This graph show how many platforms students have to check for this semester</a:t>
            </a:r>
            <a:endParaRPr sz="12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*This research was done only for 31 Students</a:t>
            </a:r>
            <a:endParaRPr sz="12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67" name="Google Shape;667;p40"/>
          <p:cNvSpPr/>
          <p:nvPr/>
        </p:nvSpPr>
        <p:spPr>
          <a:xfrm>
            <a:off x="882175" y="1478200"/>
            <a:ext cx="1181100" cy="238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40"/>
          <p:cNvSpPr txBox="1"/>
          <p:nvPr/>
        </p:nvSpPr>
        <p:spPr>
          <a:xfrm>
            <a:off x="634900" y="1478313"/>
            <a:ext cx="4641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Blinker"/>
                <a:ea typeface="Blinker"/>
                <a:cs typeface="Blinker"/>
                <a:sym typeface="Blinker"/>
              </a:rPr>
              <a:t>1</a:t>
            </a:r>
            <a:endParaRPr>
              <a:solidFill>
                <a:srgbClr val="191919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69" name="Google Shape;669;p40"/>
          <p:cNvSpPr/>
          <p:nvPr/>
        </p:nvSpPr>
        <p:spPr>
          <a:xfrm>
            <a:off x="882175" y="1860713"/>
            <a:ext cx="3541500" cy="257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40"/>
          <p:cNvSpPr/>
          <p:nvPr/>
        </p:nvSpPr>
        <p:spPr>
          <a:xfrm>
            <a:off x="882175" y="2674500"/>
            <a:ext cx="276600" cy="257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40"/>
          <p:cNvSpPr/>
          <p:nvPr/>
        </p:nvSpPr>
        <p:spPr>
          <a:xfrm>
            <a:off x="882175" y="2266075"/>
            <a:ext cx="3244800" cy="257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40"/>
          <p:cNvSpPr txBox="1"/>
          <p:nvPr/>
        </p:nvSpPr>
        <p:spPr>
          <a:xfrm>
            <a:off x="634900" y="1914613"/>
            <a:ext cx="4641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Blinker"/>
                <a:ea typeface="Blinker"/>
                <a:cs typeface="Blinker"/>
                <a:sym typeface="Blinker"/>
              </a:rPr>
              <a:t>2</a:t>
            </a:r>
            <a:endParaRPr>
              <a:solidFill>
                <a:srgbClr val="191919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73" name="Google Shape;673;p40"/>
          <p:cNvSpPr txBox="1"/>
          <p:nvPr/>
        </p:nvSpPr>
        <p:spPr>
          <a:xfrm>
            <a:off x="634900" y="2278213"/>
            <a:ext cx="4641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Blinker"/>
                <a:ea typeface="Blinker"/>
                <a:cs typeface="Blinker"/>
                <a:sym typeface="Blinker"/>
              </a:rPr>
              <a:t>3</a:t>
            </a:r>
            <a:endParaRPr>
              <a:solidFill>
                <a:srgbClr val="191919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74" name="Google Shape;674;p40"/>
          <p:cNvSpPr txBox="1"/>
          <p:nvPr/>
        </p:nvSpPr>
        <p:spPr>
          <a:xfrm>
            <a:off x="634900" y="3066913"/>
            <a:ext cx="4641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Blinker"/>
                <a:ea typeface="Blinker"/>
                <a:cs typeface="Blinker"/>
                <a:sym typeface="Blinker"/>
              </a:rPr>
              <a:t>7</a:t>
            </a:r>
            <a:endParaRPr>
              <a:solidFill>
                <a:srgbClr val="191919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75" name="Google Shape;675;p40"/>
          <p:cNvSpPr/>
          <p:nvPr/>
        </p:nvSpPr>
        <p:spPr>
          <a:xfrm>
            <a:off x="882175" y="3464625"/>
            <a:ext cx="276600" cy="238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40"/>
          <p:cNvSpPr txBox="1"/>
          <p:nvPr/>
        </p:nvSpPr>
        <p:spPr>
          <a:xfrm>
            <a:off x="634900" y="3483225"/>
            <a:ext cx="4641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Blinker"/>
                <a:ea typeface="Blinker"/>
                <a:cs typeface="Blinker"/>
                <a:sym typeface="Blinker"/>
              </a:rPr>
              <a:t>8</a:t>
            </a:r>
            <a:endParaRPr>
              <a:solidFill>
                <a:srgbClr val="191919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77" name="Google Shape;677;p40"/>
          <p:cNvSpPr txBox="1"/>
          <p:nvPr/>
        </p:nvSpPr>
        <p:spPr>
          <a:xfrm>
            <a:off x="634900" y="2672563"/>
            <a:ext cx="4641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Blinker"/>
                <a:ea typeface="Blinker"/>
                <a:cs typeface="Blinker"/>
                <a:sym typeface="Blinker"/>
              </a:rPr>
              <a:t>4</a:t>
            </a:r>
            <a:endParaRPr>
              <a:solidFill>
                <a:srgbClr val="191919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78" name="Google Shape;678;p40"/>
          <p:cNvSpPr/>
          <p:nvPr/>
        </p:nvSpPr>
        <p:spPr>
          <a:xfrm>
            <a:off x="882175" y="3066925"/>
            <a:ext cx="573600" cy="238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9" name="Google Shape;67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6324" y="1469025"/>
            <a:ext cx="3553900" cy="2668351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p40"/>
          <p:cNvSpPr txBox="1"/>
          <p:nvPr/>
        </p:nvSpPr>
        <p:spPr>
          <a:xfrm>
            <a:off x="5525920" y="2751323"/>
            <a:ext cx="4122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Blinker"/>
                <a:ea typeface="Blinker"/>
                <a:cs typeface="Blinker"/>
                <a:sym typeface="Blinker"/>
              </a:rPr>
              <a:t>45.2</a:t>
            </a:r>
            <a:r>
              <a:rPr b="1" lang="en">
                <a:solidFill>
                  <a:schemeClr val="lt1"/>
                </a:solidFill>
                <a:latin typeface="Blinker"/>
                <a:ea typeface="Blinker"/>
                <a:cs typeface="Blinker"/>
                <a:sym typeface="Blinker"/>
              </a:rPr>
              <a:t>%</a:t>
            </a:r>
            <a:endParaRPr b="1">
              <a:solidFill>
                <a:schemeClr val="lt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81" name="Google Shape;681;p40"/>
          <p:cNvSpPr txBox="1"/>
          <p:nvPr/>
        </p:nvSpPr>
        <p:spPr>
          <a:xfrm>
            <a:off x="7137452" y="2511425"/>
            <a:ext cx="4917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Blinker"/>
                <a:ea typeface="Blinker"/>
                <a:cs typeface="Blinker"/>
                <a:sym typeface="Blinker"/>
              </a:rPr>
              <a:t>54.8</a:t>
            </a:r>
            <a:r>
              <a:rPr b="1" lang="en">
                <a:solidFill>
                  <a:schemeClr val="lt1"/>
                </a:solidFill>
                <a:latin typeface="Blinker"/>
                <a:ea typeface="Blinker"/>
                <a:cs typeface="Blinker"/>
                <a:sym typeface="Blinker"/>
              </a:rPr>
              <a:t>%</a:t>
            </a:r>
            <a:endParaRPr b="1">
              <a:solidFill>
                <a:schemeClr val="lt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82" name="Google Shape;682;p40"/>
          <p:cNvSpPr txBox="1"/>
          <p:nvPr/>
        </p:nvSpPr>
        <p:spPr>
          <a:xfrm>
            <a:off x="4513882" y="1813412"/>
            <a:ext cx="10125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191919"/>
                </a:solidFill>
                <a:latin typeface="Blinker"/>
                <a:ea typeface="Blinker"/>
                <a:cs typeface="Blinker"/>
                <a:sym typeface="Blinker"/>
              </a:rPr>
              <a:t>Student that work</a:t>
            </a:r>
            <a:endParaRPr>
              <a:solidFill>
                <a:srgbClr val="191919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83" name="Google Shape;683;p40"/>
          <p:cNvSpPr txBox="1"/>
          <p:nvPr/>
        </p:nvSpPr>
        <p:spPr>
          <a:xfrm>
            <a:off x="4513875" y="1490563"/>
            <a:ext cx="10125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Yes</a:t>
            </a:r>
            <a:endParaRPr b="1" sz="20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cxnSp>
        <p:nvCxnSpPr>
          <p:cNvPr id="684" name="Google Shape;684;p40"/>
          <p:cNvCxnSpPr>
            <a:stCxn id="683" idx="3"/>
          </p:cNvCxnSpPr>
          <p:nvPr/>
        </p:nvCxnSpPr>
        <p:spPr>
          <a:xfrm>
            <a:off x="5526375" y="1651963"/>
            <a:ext cx="58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5" name="Google Shape;685;p40"/>
          <p:cNvSpPr txBox="1"/>
          <p:nvPr/>
        </p:nvSpPr>
        <p:spPr>
          <a:xfrm>
            <a:off x="7806548" y="3560950"/>
            <a:ext cx="10125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191919"/>
                </a:solidFill>
                <a:latin typeface="Blinker"/>
                <a:ea typeface="Blinker"/>
                <a:cs typeface="Blinker"/>
                <a:sym typeface="Blinker"/>
              </a:rPr>
              <a:t>Only study</a:t>
            </a:r>
            <a:endParaRPr>
              <a:solidFill>
                <a:srgbClr val="191919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686" name="Google Shape;686;p40"/>
          <p:cNvSpPr txBox="1"/>
          <p:nvPr/>
        </p:nvSpPr>
        <p:spPr>
          <a:xfrm>
            <a:off x="7884255" y="3309175"/>
            <a:ext cx="8571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No</a:t>
            </a:r>
            <a:endParaRPr b="1" sz="20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cxnSp>
        <p:nvCxnSpPr>
          <p:cNvPr id="687" name="Google Shape;687;p40"/>
          <p:cNvCxnSpPr/>
          <p:nvPr/>
        </p:nvCxnSpPr>
        <p:spPr>
          <a:xfrm rot="10800000">
            <a:off x="7518705" y="3384225"/>
            <a:ext cx="422100" cy="8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8" name="Google Shape;688;p40"/>
          <p:cNvSpPr txBox="1"/>
          <p:nvPr/>
        </p:nvSpPr>
        <p:spPr>
          <a:xfrm>
            <a:off x="4636325" y="4123525"/>
            <a:ext cx="3838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This graph show how many students works and study at the same time.</a:t>
            </a:r>
            <a:endParaRPr sz="12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rPr>
              <a:t>*This research was done only for 31 Students</a:t>
            </a:r>
            <a:endParaRPr sz="1200">
              <a:solidFill>
                <a:schemeClr val="dk2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1"/>
          <p:cNvSpPr/>
          <p:nvPr/>
        </p:nvSpPr>
        <p:spPr>
          <a:xfrm>
            <a:off x="3705417" y="1359937"/>
            <a:ext cx="1769692" cy="117547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3"/>
                </a:solidFill>
                <a:latin typeface="Raleway;900"/>
              </a:rPr>
              <a:t>03</a:t>
            </a:r>
          </a:p>
        </p:txBody>
      </p:sp>
      <p:sp>
        <p:nvSpPr>
          <p:cNvPr id="694" name="Google Shape;694;p41"/>
          <p:cNvSpPr txBox="1"/>
          <p:nvPr>
            <p:ph type="title"/>
          </p:nvPr>
        </p:nvSpPr>
        <p:spPr>
          <a:xfrm>
            <a:off x="2698200" y="3294125"/>
            <a:ext cx="3744600" cy="6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lendens Project Proposal by Slidesgo">
  <a:themeElements>
    <a:clrScheme name="Simple Light">
      <a:dk1>
        <a:srgbClr val="DB2A4A"/>
      </a:dk1>
      <a:lt1>
        <a:srgbClr val="F8F5E8"/>
      </a:lt1>
      <a:dk2>
        <a:srgbClr val="191919"/>
      </a:dk2>
      <a:lt2>
        <a:srgbClr val="F5EECE"/>
      </a:lt2>
      <a:accent1>
        <a:srgbClr val="EBC920"/>
      </a:accent1>
      <a:accent2>
        <a:srgbClr val="0E40AB"/>
      </a:accent2>
      <a:accent3>
        <a:srgbClr val="DB2A4A"/>
      </a:accent3>
      <a:accent4>
        <a:srgbClr val="3BC7A2"/>
      </a:accent4>
      <a:accent5>
        <a:srgbClr val="EBC920"/>
      </a:accent5>
      <a:accent6>
        <a:srgbClr val="0E40AB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